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3213100"/>
            <a:ext cx="5732780" cy="25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4149090"/>
            <a:ext cx="5821045" cy="2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矩形 3"/>
          <p:cNvSpPr/>
          <p:nvPr/>
        </p:nvSpPr>
        <p:spPr>
          <a:xfrm>
            <a:off x="6555740" y="4076700"/>
            <a:ext cx="1616710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644900"/>
            <a:ext cx="52578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116840"/>
            <a:ext cx="672719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287645"/>
            <a:ext cx="8640000" cy="510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419350" y="2204720"/>
            <a:ext cx="97599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771775" y="2853055"/>
            <a:ext cx="73469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388960" y="3726479"/>
            <a:ext cx="647761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388960" y="4460034"/>
            <a:ext cx="647761" cy="29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398706" y="5184063"/>
            <a:ext cx="1085953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3364230" y="5767705"/>
            <a:ext cx="121285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640000" cy="489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3502" y="2046222"/>
            <a:ext cx="428665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3502" y="3018506"/>
            <a:ext cx="428665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3502" y="4000323"/>
            <a:ext cx="428665" cy="2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3502" y="4963075"/>
            <a:ext cx="428665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205" y="2780665"/>
            <a:ext cx="2701925" cy="228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530" y="1917065"/>
            <a:ext cx="138557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5223510" y="2686050"/>
            <a:ext cx="2770505" cy="260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6732270" y="1988820"/>
            <a:ext cx="138557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4041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961515"/>
            <a:ext cx="3611880" cy="313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0610" y="1169670"/>
            <a:ext cx="166687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4247515" y="1961515"/>
            <a:ext cx="4053205" cy="333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3"/>
          <p:cNvSpPr/>
          <p:nvPr/>
        </p:nvSpPr>
        <p:spPr bwMode="white">
          <a:xfrm>
            <a:off x="6407785" y="1241425"/>
            <a:ext cx="188341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2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24450"/>
            <a:ext cx="8640000" cy="391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215" y="1988820"/>
            <a:ext cx="3515360" cy="336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4120" y="1196975"/>
            <a:ext cx="168783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2"/>
          <p:cNvSpPr/>
          <p:nvPr/>
        </p:nvSpPr>
        <p:spPr bwMode="white">
          <a:xfrm>
            <a:off x="4572000" y="1988820"/>
            <a:ext cx="3515360" cy="336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3"/>
          <p:cNvSpPr/>
          <p:nvPr/>
        </p:nvSpPr>
        <p:spPr bwMode="white">
          <a:xfrm>
            <a:off x="6372225" y="1196975"/>
            <a:ext cx="168783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4" grpId="0" bldLvl="0" animBg="1"/>
      <p:bldP spid="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7655560" cy="136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556885"/>
            <a:ext cx="8640000" cy="363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259205" y="3860800"/>
            <a:ext cx="7296150" cy="173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00" y="2484120"/>
            <a:ext cx="7538085" cy="379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