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8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775" y="2969895"/>
            <a:ext cx="4539615" cy="2171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2767965"/>
            <a:ext cx="9134475" cy="1323340"/>
          </a:xfrm>
          <a:prstGeom prst="rect">
            <a:avLst/>
          </a:prstGeom>
        </p:spPr>
      </p:pic>
      <p:sp>
        <p:nvSpPr>
          <p:cNvPr id="10" name="Rectangle 4"/>
          <p:cNvSpPr/>
          <p:nvPr/>
        </p:nvSpPr>
        <p:spPr bwMode="white">
          <a:xfrm>
            <a:off x="2223770" y="3068955"/>
            <a:ext cx="534035" cy="2901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4"/>
          <p:cNvSpPr/>
          <p:nvPr/>
        </p:nvSpPr>
        <p:spPr bwMode="white">
          <a:xfrm>
            <a:off x="3851910" y="2997200"/>
            <a:ext cx="540385" cy="2901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4"/>
          <p:cNvSpPr/>
          <p:nvPr/>
        </p:nvSpPr>
        <p:spPr bwMode="white">
          <a:xfrm>
            <a:off x="5220335" y="3068955"/>
            <a:ext cx="540385" cy="2901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4"/>
          <p:cNvSpPr/>
          <p:nvPr/>
        </p:nvSpPr>
        <p:spPr bwMode="white">
          <a:xfrm>
            <a:off x="6876415" y="3068955"/>
            <a:ext cx="540385" cy="36195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4"/>
          <p:cNvSpPr/>
          <p:nvPr/>
        </p:nvSpPr>
        <p:spPr bwMode="white">
          <a:xfrm>
            <a:off x="8316595" y="3068955"/>
            <a:ext cx="540385" cy="2901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4"/>
          <p:cNvSpPr/>
          <p:nvPr/>
        </p:nvSpPr>
        <p:spPr bwMode="white">
          <a:xfrm>
            <a:off x="2312670" y="3573145"/>
            <a:ext cx="506095" cy="2901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4"/>
          <p:cNvSpPr/>
          <p:nvPr/>
        </p:nvSpPr>
        <p:spPr bwMode="white">
          <a:xfrm>
            <a:off x="3596640" y="3573145"/>
            <a:ext cx="507365" cy="29019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7" name="Rectangle 4"/>
          <p:cNvSpPr/>
          <p:nvPr/>
        </p:nvSpPr>
        <p:spPr bwMode="white">
          <a:xfrm>
            <a:off x="5405120" y="3613150"/>
            <a:ext cx="571500" cy="32194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8" name="Rectangle 4"/>
          <p:cNvSpPr/>
          <p:nvPr/>
        </p:nvSpPr>
        <p:spPr bwMode="white">
          <a:xfrm>
            <a:off x="6979285" y="3573145"/>
            <a:ext cx="581660" cy="36195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9" name="Rectangle 4"/>
          <p:cNvSpPr/>
          <p:nvPr/>
        </p:nvSpPr>
        <p:spPr bwMode="white">
          <a:xfrm>
            <a:off x="8420100" y="3430905"/>
            <a:ext cx="596265" cy="51308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844675"/>
            <a:ext cx="65817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40" y="3571875"/>
            <a:ext cx="537210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764405"/>
            <a:ext cx="8640000" cy="4987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5939790" y="2997200"/>
            <a:ext cx="1713865" cy="64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94407" y="3758671"/>
            <a:ext cx="847805" cy="381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76065" y="4255770"/>
            <a:ext cx="878840" cy="708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262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53015" y="768924"/>
            <a:ext cx="676339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4757" y="1445861"/>
            <a:ext cx="457243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4735" y="1445861"/>
            <a:ext cx="866857" cy="3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0402" y="2799734"/>
            <a:ext cx="266725" cy="3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24170" y="2799715"/>
            <a:ext cx="1130300" cy="31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81320" y="3486150"/>
            <a:ext cx="532765" cy="31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48860" y="4136390"/>
            <a:ext cx="537210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75573" y="5517015"/>
            <a:ext cx="885909" cy="3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548505"/>
            <a:ext cx="8640000" cy="5300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9742" y="3341773"/>
            <a:ext cx="133362" cy="6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67350" y="3341773"/>
            <a:ext cx="133362" cy="6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0349" y="5667908"/>
            <a:ext cx="133362" cy="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67350" y="5667908"/>
            <a:ext cx="133362" cy="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750"/>
            <a:ext cx="8640000" cy="5187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1195" y="2132965"/>
            <a:ext cx="3477895" cy="3601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4165" y="1549400"/>
            <a:ext cx="1551940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"/>
          <p:cNvSpPr/>
          <p:nvPr/>
        </p:nvSpPr>
        <p:spPr bwMode="white">
          <a:xfrm>
            <a:off x="5076190" y="2420620"/>
            <a:ext cx="3477895" cy="3601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7" name="Rectangle 4"/>
          <p:cNvSpPr/>
          <p:nvPr/>
        </p:nvSpPr>
        <p:spPr bwMode="white">
          <a:xfrm>
            <a:off x="6948170" y="1549400"/>
            <a:ext cx="1400175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36" grpId="0" bldLvl="0" animBg="1"/>
      <p:bldP spid="3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052695"/>
            <a:ext cx="8640000" cy="4382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1844675"/>
            <a:ext cx="3322320" cy="362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39975" y="1052830"/>
            <a:ext cx="1249680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2"/>
          <p:cNvSpPr/>
          <p:nvPr/>
        </p:nvSpPr>
        <p:spPr bwMode="white">
          <a:xfrm>
            <a:off x="4427855" y="1700530"/>
            <a:ext cx="3322320" cy="362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4" name="Rectangle 3"/>
          <p:cNvSpPr/>
          <p:nvPr/>
        </p:nvSpPr>
        <p:spPr bwMode="white">
          <a:xfrm>
            <a:off x="6588125" y="1124585"/>
            <a:ext cx="1249680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43" grpId="0" bldLvl="0" animBg="1"/>
      <p:bldP spid="4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116705"/>
            <a:ext cx="8640000" cy="1696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1772785"/>
            <a:ext cx="8640000" cy="375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5"/>
          <p:cNvSpPr/>
          <p:nvPr/>
        </p:nvSpPr>
        <p:spPr bwMode="white">
          <a:xfrm>
            <a:off x="1764030" y="4149090"/>
            <a:ext cx="5776595" cy="175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977765"/>
            <a:ext cx="8640000" cy="425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4765" y="3758565"/>
            <a:ext cx="6147435" cy="147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2022-09-15T13:16:55Z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