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7"/>
  </p:notesMasterIdLst>
  <p:sldIdLst>
    <p:sldId id="256" r:id="rId4"/>
    <p:sldId id="259" r:id="rId5"/>
    <p:sldId id="260" r:id="rId6"/>
    <p:sldId id="262" r:id="rId8"/>
    <p:sldId id="263" r:id="rId9"/>
    <p:sldId id="265" r:id="rId10"/>
    <p:sldId id="26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3429000"/>
            <a:ext cx="5140325" cy="186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571875"/>
            <a:ext cx="66675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224"/>
          <a:stretch>
            <a:fillRect/>
          </a:stretch>
        </p:blipFill>
        <p:spPr>
          <a:xfrm>
            <a:off x="395605" y="765310"/>
            <a:ext cx="8639810" cy="291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368670" y="2414764"/>
            <a:ext cx="857331" cy="371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96057" y="3167527"/>
            <a:ext cx="857331" cy="38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63136" y="3167527"/>
            <a:ext cx="857331" cy="38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970"/>
          <a:stretch>
            <a:fillRect/>
          </a:stretch>
        </p:blipFill>
        <p:spPr>
          <a:xfrm>
            <a:off x="395605" y="-27305"/>
            <a:ext cx="5029200" cy="906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72"/>
          <a:stretch>
            <a:fillRect/>
          </a:stretch>
        </p:blipFill>
        <p:spPr>
          <a:xfrm>
            <a:off x="1115695" y="3572510"/>
            <a:ext cx="7786905" cy="3082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3"/>
          <p:cNvSpPr/>
          <p:nvPr/>
        </p:nvSpPr>
        <p:spPr bwMode="white">
          <a:xfrm>
            <a:off x="3060065" y="4584065"/>
            <a:ext cx="59690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7879080" y="5337810"/>
            <a:ext cx="55181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2926080" y="6078855"/>
            <a:ext cx="614045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5471795" y="4481195"/>
            <a:ext cx="61912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6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1430" y="1928495"/>
            <a:ext cx="49403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1744" y="2836429"/>
            <a:ext cx="1047850" cy="30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959" y="3600093"/>
            <a:ext cx="847805" cy="30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7389" y="4363758"/>
            <a:ext cx="847805" cy="29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827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836795"/>
            <a:ext cx="80232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883535" y="2019935"/>
            <a:ext cx="1091565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723130" y="2060575"/>
            <a:ext cx="1237615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545580" y="2132965"/>
            <a:ext cx="139827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883535" y="3119755"/>
            <a:ext cx="114935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812030" y="3119755"/>
            <a:ext cx="114935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642735" y="3119755"/>
            <a:ext cx="130111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077845" y="4013200"/>
            <a:ext cx="78359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4909185" y="4013200"/>
            <a:ext cx="100647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6739890" y="4013200"/>
            <a:ext cx="1078865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2980690" y="4924425"/>
            <a:ext cx="91186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4918075" y="4924425"/>
            <a:ext cx="880745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6739890" y="4915535"/>
            <a:ext cx="1078865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3216275" y="5803265"/>
            <a:ext cx="531495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5"/>
          <p:cNvSpPr/>
          <p:nvPr/>
        </p:nvSpPr>
        <p:spPr bwMode="white">
          <a:xfrm>
            <a:off x="5006340" y="5817870"/>
            <a:ext cx="95440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6"/>
          <p:cNvSpPr/>
          <p:nvPr/>
        </p:nvSpPr>
        <p:spPr bwMode="white">
          <a:xfrm>
            <a:off x="6837680" y="5817870"/>
            <a:ext cx="103187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4573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0095" y="1786890"/>
            <a:ext cx="866775" cy="64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0545" y="2540000"/>
            <a:ext cx="1022350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325" y="3428586"/>
            <a:ext cx="876383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9895" y="4190877"/>
            <a:ext cx="885909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9035" y="4953169"/>
            <a:ext cx="876383" cy="29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0"/>
            <a:ext cx="6051550" cy="1096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3111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429"/>
          <a:stretch>
            <a:fillRect/>
          </a:stretch>
        </p:blipFill>
        <p:spPr>
          <a:xfrm>
            <a:off x="1475740" y="3789045"/>
            <a:ext cx="7479565" cy="2898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115060" y="3860800"/>
            <a:ext cx="7765415" cy="287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514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2997200"/>
            <a:ext cx="7522845" cy="305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9850" y="2730500"/>
            <a:ext cx="6534785" cy="235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2022-09-15T13:17:05Z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