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2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E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59"/>
        <p:guide pos="29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650"/>
            <a:ext cx="8640000" cy="4401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43940" y="2997200"/>
            <a:ext cx="5730240" cy="2573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矩形 4"/>
          <p:cNvSpPr/>
          <p:nvPr/>
        </p:nvSpPr>
        <p:spPr>
          <a:xfrm>
            <a:off x="7020560" y="3342005"/>
            <a:ext cx="1727835" cy="1958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30" y="2637155"/>
            <a:ext cx="9070340" cy="129476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white">
          <a:xfrm>
            <a:off x="2195830" y="2924810"/>
            <a:ext cx="539750" cy="324485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7" name="Rectangle 13"/>
          <p:cNvSpPr/>
          <p:nvPr/>
        </p:nvSpPr>
        <p:spPr bwMode="white">
          <a:xfrm>
            <a:off x="3780155" y="2853055"/>
            <a:ext cx="539750" cy="324485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8" name="Rectangle 13"/>
          <p:cNvSpPr/>
          <p:nvPr/>
        </p:nvSpPr>
        <p:spPr bwMode="white">
          <a:xfrm>
            <a:off x="5220335" y="2924810"/>
            <a:ext cx="539750" cy="324485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9" name="Rectangle 13"/>
          <p:cNvSpPr/>
          <p:nvPr/>
        </p:nvSpPr>
        <p:spPr bwMode="white">
          <a:xfrm>
            <a:off x="6876415" y="2924810"/>
            <a:ext cx="539750" cy="324485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0" name="Rectangle 13"/>
          <p:cNvSpPr/>
          <p:nvPr/>
        </p:nvSpPr>
        <p:spPr bwMode="white">
          <a:xfrm>
            <a:off x="8430260" y="2924810"/>
            <a:ext cx="569595" cy="324485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1" name="Rectangle 13"/>
          <p:cNvSpPr/>
          <p:nvPr/>
        </p:nvSpPr>
        <p:spPr bwMode="white">
          <a:xfrm>
            <a:off x="2195830" y="3429000"/>
            <a:ext cx="539750" cy="324485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2" name="Rectangle 13"/>
          <p:cNvSpPr/>
          <p:nvPr/>
        </p:nvSpPr>
        <p:spPr bwMode="white">
          <a:xfrm>
            <a:off x="3636010" y="3429000"/>
            <a:ext cx="539750" cy="324485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3" name="Rectangle 13"/>
          <p:cNvSpPr/>
          <p:nvPr/>
        </p:nvSpPr>
        <p:spPr bwMode="white">
          <a:xfrm>
            <a:off x="5220335" y="3429000"/>
            <a:ext cx="539750" cy="324485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5" name="Rectangle 13"/>
          <p:cNvSpPr/>
          <p:nvPr/>
        </p:nvSpPr>
        <p:spPr bwMode="white">
          <a:xfrm>
            <a:off x="6902450" y="3429000"/>
            <a:ext cx="585470" cy="324485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6" name="Rectangle 13"/>
          <p:cNvSpPr/>
          <p:nvPr/>
        </p:nvSpPr>
        <p:spPr bwMode="white">
          <a:xfrm>
            <a:off x="8388350" y="3500755"/>
            <a:ext cx="539750" cy="324485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5" grpId="0" bldLvl="0" animBg="1"/>
      <p:bldP spid="1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595" y="1844675"/>
            <a:ext cx="6581775" cy="1352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685" y="3643630"/>
            <a:ext cx="5086350" cy="781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650"/>
            <a:ext cx="8640000" cy="46551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5251450" y="2829560"/>
            <a:ext cx="1075690" cy="621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436235" y="3429000"/>
            <a:ext cx="1214755" cy="618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852547" y="4174510"/>
            <a:ext cx="847805" cy="400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932045" y="4725035"/>
            <a:ext cx="747395" cy="593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372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78954" y="1815952"/>
            <a:ext cx="876383" cy="305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50288" y="2408537"/>
            <a:ext cx="857331" cy="372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92692" y="3039353"/>
            <a:ext cx="857331" cy="363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8505"/>
            <a:ext cx="8640000" cy="48055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90545" y="2049145"/>
            <a:ext cx="3228340" cy="2780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3059943" y="1917047"/>
            <a:ext cx="857331" cy="372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5652013" y="1917047"/>
            <a:ext cx="857331" cy="372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5652135" y="3242310"/>
            <a:ext cx="906145" cy="372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 rot="180000">
            <a:off x="5628640" y="4376420"/>
            <a:ext cx="938530" cy="387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836795"/>
            <a:ext cx="8640000" cy="4442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11730" y="1628775"/>
            <a:ext cx="1407795" cy="571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5695" y="2200275"/>
            <a:ext cx="2560320" cy="3343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4"/>
          <p:cNvSpPr/>
          <p:nvPr/>
        </p:nvSpPr>
        <p:spPr bwMode="white">
          <a:xfrm>
            <a:off x="5219700" y="2204720"/>
            <a:ext cx="2560320" cy="3343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3"/>
          <p:cNvSpPr/>
          <p:nvPr/>
        </p:nvSpPr>
        <p:spPr bwMode="white">
          <a:xfrm>
            <a:off x="6588125" y="1700530"/>
            <a:ext cx="1407795" cy="571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19" grpId="0" bldLvl="0" animBg="1"/>
      <p:bldP spid="2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86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72590" y="1196975"/>
            <a:ext cx="1426845" cy="586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5605" y="1654810"/>
            <a:ext cx="3753485" cy="4304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3"/>
          <p:cNvSpPr/>
          <p:nvPr/>
        </p:nvSpPr>
        <p:spPr bwMode="white">
          <a:xfrm>
            <a:off x="4499610" y="1844675"/>
            <a:ext cx="3753485" cy="4304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8" name="Rectangle 2"/>
          <p:cNvSpPr/>
          <p:nvPr/>
        </p:nvSpPr>
        <p:spPr bwMode="white">
          <a:xfrm>
            <a:off x="6083935" y="1080135"/>
            <a:ext cx="1426845" cy="586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27" grpId="0" bldLvl="0" animBg="1"/>
      <p:bldP spid="2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260215"/>
            <a:ext cx="8640000" cy="1471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1556885"/>
            <a:ext cx="8640000" cy="4345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3"/>
          <p:cNvSpPr/>
          <p:nvPr/>
        </p:nvSpPr>
        <p:spPr bwMode="white">
          <a:xfrm>
            <a:off x="1259205" y="4509135"/>
            <a:ext cx="7172960" cy="1751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8640000" cy="4601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6760" y="3188970"/>
            <a:ext cx="3785235" cy="2244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COMMONDATA" val="eyJoZGlkIjoiNDEyNjE4ZmUyZjIyZjU5MDIwNDBjYjJiM2MyZjZjMW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2022-09-13T01:06:00Z</dcterms:created>
  <dcterms:modified xsi:type="dcterms:W3CDTF">2022-09-15T13:17:12Z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BD16648F702B44D187DE77A7517C9535</vt:lpwstr>
  </property>
</Properties>
</file>