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05" y="3068955"/>
            <a:ext cx="8016240" cy="305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50" y="3284855"/>
            <a:ext cx="7211060" cy="204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844675"/>
            <a:ext cx="65817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3643630"/>
            <a:ext cx="666750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225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3386455" y="3099435"/>
            <a:ext cx="937895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20280" y="3099435"/>
            <a:ext cx="1018540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624580" y="3833495"/>
            <a:ext cx="556260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10705" y="3833495"/>
            <a:ext cx="655955" cy="37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386455" y="4577715"/>
            <a:ext cx="67627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320280" y="4577715"/>
            <a:ext cx="83756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386455" y="5321300"/>
            <a:ext cx="882015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320280" y="5321300"/>
            <a:ext cx="101917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620260"/>
            <a:ext cx="8640000" cy="5244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37230" y="2384425"/>
            <a:ext cx="1254760" cy="6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67350" y="2148205"/>
            <a:ext cx="862965" cy="72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7585" y="4509135"/>
            <a:ext cx="850900" cy="68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92090" y="4615180"/>
            <a:ext cx="668020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63395" y="5300980"/>
            <a:ext cx="932180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2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36463" y="1337379"/>
            <a:ext cx="600132" cy="305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36925" y="1867535"/>
            <a:ext cx="889000" cy="759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3060" y="2731135"/>
            <a:ext cx="963930" cy="58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4680" y="3361055"/>
            <a:ext cx="826770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21534" y="4302007"/>
            <a:ext cx="466769" cy="295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96665" y="4940300"/>
            <a:ext cx="701040" cy="54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bldLvl="0" animBg="1"/>
      <p:bldP spid="7" grpId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764405"/>
            <a:ext cx="8640000" cy="4648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46680" y="2780665"/>
            <a:ext cx="819150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29405" y="2837180"/>
            <a:ext cx="989965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71185" y="2780665"/>
            <a:ext cx="942340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8215" y="2708910"/>
            <a:ext cx="925830" cy="65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94940" y="3573145"/>
            <a:ext cx="828675" cy="5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09415" y="3573145"/>
            <a:ext cx="891540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68035" y="3644900"/>
            <a:ext cx="697230" cy="59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99960" y="3644900"/>
            <a:ext cx="1005840" cy="59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90165" y="4436745"/>
            <a:ext cx="1062990" cy="62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33875" y="4462145"/>
            <a:ext cx="713740" cy="59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89930" y="4462145"/>
            <a:ext cx="803275" cy="59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40575" y="4462780"/>
            <a:ext cx="1207135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9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22880" y="1902460"/>
            <a:ext cx="894080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8943" y="2778339"/>
            <a:ext cx="438191" cy="30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9329" y="3522555"/>
            <a:ext cx="847805" cy="295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8110" y="4072890"/>
            <a:ext cx="1078230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116840"/>
            <a:ext cx="7749540" cy="1358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340350"/>
            <a:ext cx="8640000" cy="426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1207770" y="3429000"/>
            <a:ext cx="6506210" cy="2447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260" y="2564765"/>
            <a:ext cx="7207250" cy="2562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2022-09-15T13:17:20Z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