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2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8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115" y="2637155"/>
            <a:ext cx="5870575" cy="2453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2348865"/>
            <a:ext cx="9136380" cy="137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white">
          <a:xfrm>
            <a:off x="2195830" y="2637155"/>
            <a:ext cx="598170" cy="33909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5" name="Rectangle 9"/>
          <p:cNvSpPr/>
          <p:nvPr/>
        </p:nvSpPr>
        <p:spPr bwMode="white">
          <a:xfrm>
            <a:off x="3921760" y="2637155"/>
            <a:ext cx="523875" cy="33909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6" name="Rectangle 9"/>
          <p:cNvSpPr/>
          <p:nvPr/>
        </p:nvSpPr>
        <p:spPr bwMode="white">
          <a:xfrm>
            <a:off x="5507990" y="2564765"/>
            <a:ext cx="523875" cy="38163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7" name="Rectangle 9"/>
          <p:cNvSpPr/>
          <p:nvPr/>
        </p:nvSpPr>
        <p:spPr bwMode="white">
          <a:xfrm>
            <a:off x="7094220" y="2637155"/>
            <a:ext cx="523875" cy="38163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8" name="Rectangle 9"/>
          <p:cNvSpPr/>
          <p:nvPr/>
        </p:nvSpPr>
        <p:spPr bwMode="white">
          <a:xfrm>
            <a:off x="8676640" y="2616200"/>
            <a:ext cx="391795" cy="38163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9"/>
          <p:cNvSpPr/>
          <p:nvPr/>
        </p:nvSpPr>
        <p:spPr bwMode="white">
          <a:xfrm>
            <a:off x="2483485" y="3140710"/>
            <a:ext cx="415290" cy="33909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9"/>
          <p:cNvSpPr/>
          <p:nvPr/>
        </p:nvSpPr>
        <p:spPr bwMode="white">
          <a:xfrm>
            <a:off x="3996055" y="3140710"/>
            <a:ext cx="415290" cy="33909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9"/>
          <p:cNvSpPr/>
          <p:nvPr/>
        </p:nvSpPr>
        <p:spPr bwMode="white">
          <a:xfrm>
            <a:off x="5419090" y="3140710"/>
            <a:ext cx="432435" cy="33909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9"/>
          <p:cNvSpPr/>
          <p:nvPr/>
        </p:nvSpPr>
        <p:spPr bwMode="white">
          <a:xfrm>
            <a:off x="7092315" y="3213100"/>
            <a:ext cx="432435" cy="33909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9"/>
          <p:cNvSpPr/>
          <p:nvPr/>
        </p:nvSpPr>
        <p:spPr bwMode="white">
          <a:xfrm>
            <a:off x="8580755" y="3140710"/>
            <a:ext cx="455930" cy="33909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675"/>
            <a:ext cx="65817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573145"/>
            <a:ext cx="463867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4022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575881" y="2999330"/>
            <a:ext cx="676339" cy="295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00512" y="2999330"/>
            <a:ext cx="866857" cy="30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66356" y="3637956"/>
            <a:ext cx="266725" cy="30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90942" y="3637956"/>
            <a:ext cx="666813" cy="30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75881" y="4276583"/>
            <a:ext cx="666813" cy="30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90942" y="4276583"/>
            <a:ext cx="666813" cy="30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0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996055" y="4149090"/>
            <a:ext cx="515620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6372225" y="2853055"/>
            <a:ext cx="1978025" cy="220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3131820" y="3933190"/>
            <a:ext cx="598170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5652135" y="1772920"/>
            <a:ext cx="2362200" cy="331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7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6650" y="1812290"/>
            <a:ext cx="1409700" cy="63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9655" y="2564765"/>
            <a:ext cx="3189605" cy="302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3"/>
          <p:cNvSpPr/>
          <p:nvPr/>
        </p:nvSpPr>
        <p:spPr bwMode="white">
          <a:xfrm>
            <a:off x="755650" y="2853055"/>
            <a:ext cx="3321685" cy="226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3"/>
          <p:cNvSpPr/>
          <p:nvPr/>
        </p:nvSpPr>
        <p:spPr bwMode="white">
          <a:xfrm>
            <a:off x="6732270" y="1772920"/>
            <a:ext cx="1409700" cy="63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5" grpId="0" bldLvl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7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Rectangle 3"/>
          <p:cNvSpPr/>
          <p:nvPr/>
        </p:nvSpPr>
        <p:spPr bwMode="white">
          <a:xfrm>
            <a:off x="215900" y="1844675"/>
            <a:ext cx="3634740" cy="288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1763395" y="1124585"/>
            <a:ext cx="1409700" cy="63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3"/>
          <p:cNvSpPr/>
          <p:nvPr/>
        </p:nvSpPr>
        <p:spPr bwMode="white">
          <a:xfrm>
            <a:off x="4427855" y="1844675"/>
            <a:ext cx="3634740" cy="288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3"/>
          <p:cNvSpPr/>
          <p:nvPr/>
        </p:nvSpPr>
        <p:spPr bwMode="white">
          <a:xfrm>
            <a:off x="6083935" y="1080135"/>
            <a:ext cx="1409700" cy="63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16705"/>
            <a:ext cx="8640000" cy="1602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553710"/>
            <a:ext cx="8640000" cy="3750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1475740" y="3716655"/>
            <a:ext cx="5600065" cy="186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040" y="3213100"/>
            <a:ext cx="5593080" cy="2489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7</cp:revision>
  <dcterms:created xsi:type="dcterms:W3CDTF">2022-09-13T01:06:00Z</dcterms:created>
  <dcterms:modified xsi:type="dcterms:W3CDTF">2022-09-14T09:47:31Z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