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4" r:id="rId8"/>
    <p:sldId id="266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771650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707765"/>
            <a:ext cx="31432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137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237"/>
            <a:ext cx="409614" cy="28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988685"/>
            <a:ext cx="8640000" cy="249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7340"/>
            <a:ext cx="8640000" cy="298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213600"/>
            <a:ext cx="8640000" cy="2612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805035"/>
            <a:ext cx="8640000" cy="1011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2132965"/>
            <a:ext cx="8855710" cy="1306830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 bwMode="white">
          <a:xfrm>
            <a:off x="2461895" y="2453005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3924300" y="2453005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5364480" y="2453005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6804660" y="2453005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8300085" y="2453005"/>
            <a:ext cx="40767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2354580" y="2914650"/>
            <a:ext cx="376555" cy="3314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3924300" y="2924810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5436235" y="2844800"/>
            <a:ext cx="391160" cy="4267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6929120" y="2924810"/>
            <a:ext cx="410210" cy="2978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8316595" y="2948305"/>
            <a:ext cx="391160" cy="2743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10</cp:revision>
  <dcterms:created xsi:type="dcterms:W3CDTF">2022-09-13T01:06:00Z</dcterms:created>
  <dcterms:modified xsi:type="dcterms:W3CDTF">2022-09-20T01:50:16Z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BD16648F702B44D187DE77A7517C9535</vt:lpwstr>
  </property>
</Properties>
</file>