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267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73"/>
          <a:stretch>
            <a:fillRect/>
          </a:stretch>
        </p:blipFill>
        <p:spPr>
          <a:xfrm>
            <a:off x="755650" y="3150235"/>
            <a:ext cx="7804050" cy="3380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39115" y="2997200"/>
            <a:ext cx="6657975" cy="360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060" y="1988820"/>
            <a:ext cx="6867525" cy="1276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3643630"/>
            <a:ext cx="76295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152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484495"/>
            <a:ext cx="8640000" cy="400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3209290" y="2448560"/>
            <a:ext cx="104775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381240" y="2405380"/>
            <a:ext cx="9906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218570" y="3295645"/>
            <a:ext cx="847805" cy="29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019408" y="3295645"/>
            <a:ext cx="1019272" cy="29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3418840" y="4086860"/>
            <a:ext cx="129603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7381392" y="4086832"/>
            <a:ext cx="1038324" cy="29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3218570" y="4878019"/>
            <a:ext cx="666813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7581436" y="4878019"/>
            <a:ext cx="1038324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548505"/>
            <a:ext cx="8640000" cy="523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71005" y="3333115"/>
            <a:ext cx="118110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6255" y="4159250"/>
            <a:ext cx="1078230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6075" y="5003165"/>
            <a:ext cx="124841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784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045" y="1988820"/>
            <a:ext cx="2306955" cy="188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165" y="1268730"/>
            <a:ext cx="154178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158"/>
          <a:stretch>
            <a:fillRect/>
          </a:stretch>
        </p:blipFill>
        <p:spPr>
          <a:xfrm>
            <a:off x="899160" y="4004945"/>
            <a:ext cx="7589420" cy="268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3"/>
          <p:cNvSpPr/>
          <p:nvPr/>
        </p:nvSpPr>
        <p:spPr bwMode="white">
          <a:xfrm>
            <a:off x="4860290" y="2120265"/>
            <a:ext cx="2306955" cy="188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7020560" y="1268730"/>
            <a:ext cx="154178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971550" y="4725035"/>
            <a:ext cx="2306955" cy="188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3060065" y="3972560"/>
            <a:ext cx="154178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4932045" y="4796790"/>
            <a:ext cx="2306955" cy="188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6588125" y="4004945"/>
            <a:ext cx="154178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270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340" y="1988820"/>
            <a:ext cx="2567305" cy="234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7585" y="1052195"/>
            <a:ext cx="1613535" cy="82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4356100" y="1844675"/>
            <a:ext cx="2567305" cy="234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6372225" y="1052195"/>
            <a:ext cx="1613535" cy="829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76750"/>
            <a:ext cx="8640000" cy="418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43940" y="3284855"/>
            <a:ext cx="3320415" cy="182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750"/>
            <a:ext cx="8640000" cy="209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284720"/>
            <a:ext cx="8640000" cy="212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9705" y="1052830"/>
            <a:ext cx="3869690" cy="176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79705" y="4004945"/>
            <a:ext cx="3869690" cy="176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74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49215"/>
            <a:ext cx="8640000" cy="480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67995" y="3789045"/>
            <a:ext cx="6591935" cy="24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