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9"/>
  </p:notesMasterIdLst>
  <p:sldIdLst>
    <p:sldId id="256" r:id="rId4"/>
    <p:sldId id="259" r:id="rId5"/>
    <p:sldId id="260" r:id="rId6"/>
    <p:sldId id="262" r:id="rId7"/>
    <p:sldId id="263" r:id="rId8"/>
    <p:sldId id="265" r:id="rId10"/>
    <p:sldId id="268" r:id="rId11"/>
    <p:sldId id="270" r:id="rId12"/>
    <p:sldId id="272" r:id="rId13"/>
    <p:sldId id="273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2433320"/>
            <a:ext cx="9028430" cy="1346200"/>
          </a:xfrm>
          <a:prstGeom prst="rect">
            <a:avLst/>
          </a:prstGeom>
        </p:spPr>
      </p:pic>
      <p:sp>
        <p:nvSpPr>
          <p:cNvPr id="10" name="Rectangle 8"/>
          <p:cNvSpPr/>
          <p:nvPr/>
        </p:nvSpPr>
        <p:spPr bwMode="white">
          <a:xfrm>
            <a:off x="2336165" y="2780665"/>
            <a:ext cx="607695" cy="2501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8"/>
          <p:cNvSpPr/>
          <p:nvPr/>
        </p:nvSpPr>
        <p:spPr bwMode="white">
          <a:xfrm>
            <a:off x="4030980" y="2780665"/>
            <a:ext cx="600710" cy="2501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8"/>
          <p:cNvSpPr/>
          <p:nvPr/>
        </p:nvSpPr>
        <p:spPr bwMode="white">
          <a:xfrm>
            <a:off x="5626735" y="2780665"/>
            <a:ext cx="443230" cy="2501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8"/>
          <p:cNvSpPr/>
          <p:nvPr/>
        </p:nvSpPr>
        <p:spPr bwMode="white">
          <a:xfrm>
            <a:off x="6983095" y="2708910"/>
            <a:ext cx="452120" cy="32131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8"/>
          <p:cNvSpPr/>
          <p:nvPr/>
        </p:nvSpPr>
        <p:spPr bwMode="white">
          <a:xfrm>
            <a:off x="8731250" y="2780665"/>
            <a:ext cx="279400" cy="2501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8"/>
          <p:cNvSpPr/>
          <p:nvPr/>
        </p:nvSpPr>
        <p:spPr bwMode="white">
          <a:xfrm>
            <a:off x="2522220" y="3303905"/>
            <a:ext cx="440055" cy="2501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8"/>
          <p:cNvSpPr/>
          <p:nvPr/>
        </p:nvSpPr>
        <p:spPr bwMode="white">
          <a:xfrm>
            <a:off x="4109720" y="3284855"/>
            <a:ext cx="452755" cy="2501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8"/>
          <p:cNvSpPr/>
          <p:nvPr/>
        </p:nvSpPr>
        <p:spPr bwMode="white">
          <a:xfrm>
            <a:off x="5404485" y="3265805"/>
            <a:ext cx="706120" cy="2501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8"/>
          <p:cNvSpPr/>
          <p:nvPr/>
        </p:nvSpPr>
        <p:spPr bwMode="white">
          <a:xfrm>
            <a:off x="6983095" y="3284855"/>
            <a:ext cx="365125" cy="2501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8"/>
          <p:cNvSpPr/>
          <p:nvPr/>
        </p:nvSpPr>
        <p:spPr bwMode="white">
          <a:xfrm>
            <a:off x="8460105" y="3265805"/>
            <a:ext cx="365125" cy="2501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7920" y="1843405"/>
            <a:ext cx="6867525" cy="1276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3917950"/>
            <a:ext cx="6648450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65735"/>
            <a:ext cx="7407910" cy="1251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412740"/>
            <a:ext cx="8640000" cy="3427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5909945" y="2499360"/>
            <a:ext cx="934720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909945" y="3213100"/>
            <a:ext cx="934720" cy="70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919470" y="4103370"/>
            <a:ext cx="969645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412740"/>
            <a:ext cx="8640000" cy="2737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7945" y="1628775"/>
            <a:ext cx="1145540" cy="6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6000" y="2595701"/>
            <a:ext cx="781124" cy="32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3112" y="3397062"/>
            <a:ext cx="1085953" cy="31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6"/>
          <a:stretch>
            <a:fillRect/>
          </a:stretch>
        </p:blipFill>
        <p:spPr>
          <a:xfrm>
            <a:off x="899160" y="4043045"/>
            <a:ext cx="8207275" cy="2712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3677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055745" y="2997200"/>
            <a:ext cx="53213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6228080" y="1196975"/>
            <a:ext cx="2165350" cy="243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3995420" y="6021070"/>
            <a:ext cx="59309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6155690" y="4149090"/>
            <a:ext cx="2165350" cy="243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260215"/>
            <a:ext cx="8640000" cy="3546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99"/>
          <a:stretch>
            <a:fillRect/>
          </a:stretch>
        </p:blipFill>
        <p:spPr>
          <a:xfrm>
            <a:off x="899160" y="3140710"/>
            <a:ext cx="8121550" cy="3414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8"/>
          <p:cNvSpPr/>
          <p:nvPr/>
        </p:nvSpPr>
        <p:spPr bwMode="white">
          <a:xfrm>
            <a:off x="894715" y="1844675"/>
            <a:ext cx="2538095" cy="184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3068320" y="1052830"/>
            <a:ext cx="126238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5147945" y="1700530"/>
            <a:ext cx="2538095" cy="184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8"/>
          <p:cNvSpPr/>
          <p:nvPr/>
        </p:nvSpPr>
        <p:spPr bwMode="white">
          <a:xfrm>
            <a:off x="6876415" y="1052830"/>
            <a:ext cx="126238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8"/>
          <p:cNvSpPr/>
          <p:nvPr/>
        </p:nvSpPr>
        <p:spPr bwMode="white">
          <a:xfrm>
            <a:off x="899795" y="4509135"/>
            <a:ext cx="2538095" cy="184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8"/>
          <p:cNvSpPr/>
          <p:nvPr/>
        </p:nvSpPr>
        <p:spPr bwMode="white">
          <a:xfrm>
            <a:off x="3060065" y="3716655"/>
            <a:ext cx="126238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8"/>
          <p:cNvSpPr/>
          <p:nvPr/>
        </p:nvSpPr>
        <p:spPr bwMode="white">
          <a:xfrm>
            <a:off x="5003800" y="4436745"/>
            <a:ext cx="2682240" cy="199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8"/>
          <p:cNvSpPr/>
          <p:nvPr/>
        </p:nvSpPr>
        <p:spPr bwMode="white">
          <a:xfrm>
            <a:off x="7380605" y="3707130"/>
            <a:ext cx="126238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8640000" cy="151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556885"/>
            <a:ext cx="8640000" cy="397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5"/>
          <p:cNvSpPr/>
          <p:nvPr/>
        </p:nvSpPr>
        <p:spPr bwMode="white">
          <a:xfrm>
            <a:off x="1266825" y="4220845"/>
            <a:ext cx="6426835" cy="16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2566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960" y="1889125"/>
            <a:ext cx="4168140" cy="109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069455"/>
            <a:ext cx="8640000" cy="3468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11505" y="5085080"/>
            <a:ext cx="6691630" cy="16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4000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3345" y="2997200"/>
            <a:ext cx="5484495" cy="2545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