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0" r:id="rId14"/>
    <p:sldId id="272" r:id="rId15"/>
    <p:sldId id="271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216"/>
        <p:guide pos="28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31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82650" y="3420110"/>
            <a:ext cx="7781925" cy="2412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60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9160" y="2637155"/>
            <a:ext cx="7597140" cy="1871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670" y="2752090"/>
            <a:ext cx="9198610" cy="1353820"/>
          </a:xfrm>
          <a:prstGeom prst="rect">
            <a:avLst/>
          </a:prstGeom>
        </p:spPr>
      </p:pic>
      <p:sp>
        <p:nvSpPr>
          <p:cNvPr id="8" name="Rectangle 3"/>
          <p:cNvSpPr/>
          <p:nvPr/>
        </p:nvSpPr>
        <p:spPr bwMode="white">
          <a:xfrm>
            <a:off x="2196099" y="3068936"/>
            <a:ext cx="419140" cy="305116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5" name="Rectangle 3"/>
          <p:cNvSpPr/>
          <p:nvPr/>
        </p:nvSpPr>
        <p:spPr bwMode="white">
          <a:xfrm>
            <a:off x="3780424" y="3068936"/>
            <a:ext cx="419140" cy="305116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6" name="Rectangle 3"/>
          <p:cNvSpPr/>
          <p:nvPr/>
        </p:nvSpPr>
        <p:spPr bwMode="white">
          <a:xfrm>
            <a:off x="5420360" y="3068955"/>
            <a:ext cx="434975" cy="30480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7" name="Rectangle 3"/>
          <p:cNvSpPr/>
          <p:nvPr/>
        </p:nvSpPr>
        <p:spPr bwMode="white">
          <a:xfrm>
            <a:off x="6948439" y="3068936"/>
            <a:ext cx="419140" cy="305116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9" name="Rectangle 3"/>
          <p:cNvSpPr/>
          <p:nvPr/>
        </p:nvSpPr>
        <p:spPr bwMode="white">
          <a:xfrm>
            <a:off x="2241550" y="3573145"/>
            <a:ext cx="445135" cy="30480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0" name="Rectangle 3"/>
          <p:cNvSpPr/>
          <p:nvPr/>
        </p:nvSpPr>
        <p:spPr bwMode="white">
          <a:xfrm>
            <a:off x="3852179" y="3573126"/>
            <a:ext cx="419140" cy="305116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1" name="Rectangle 3"/>
          <p:cNvSpPr/>
          <p:nvPr/>
        </p:nvSpPr>
        <p:spPr bwMode="white">
          <a:xfrm>
            <a:off x="5292359" y="3573126"/>
            <a:ext cx="419140" cy="305116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2" name="Rectangle 3"/>
          <p:cNvSpPr/>
          <p:nvPr/>
        </p:nvSpPr>
        <p:spPr bwMode="white">
          <a:xfrm>
            <a:off x="6948439" y="3519151"/>
            <a:ext cx="419140" cy="305116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3" name="Rectangle 3"/>
          <p:cNvSpPr/>
          <p:nvPr/>
        </p:nvSpPr>
        <p:spPr bwMode="white">
          <a:xfrm>
            <a:off x="8571865" y="3052445"/>
            <a:ext cx="451485" cy="32131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4" name="Rectangle 3"/>
          <p:cNvSpPr/>
          <p:nvPr/>
        </p:nvSpPr>
        <p:spPr bwMode="white">
          <a:xfrm>
            <a:off x="8460374" y="3519151"/>
            <a:ext cx="419140" cy="305116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160" y="1988820"/>
            <a:ext cx="7439025" cy="1304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780" y="3787775"/>
            <a:ext cx="2505075" cy="695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764405"/>
            <a:ext cx="8640000" cy="4410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3707765" y="2997200"/>
            <a:ext cx="685165" cy="694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164070" y="3068955"/>
            <a:ext cx="617220" cy="695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452360" y="3789045"/>
            <a:ext cx="702310" cy="726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8640000" cy="48556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38263" y="744275"/>
            <a:ext cx="438191" cy="381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03350" y="1268730"/>
            <a:ext cx="608330" cy="712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19475" y="1412875"/>
            <a:ext cx="821690" cy="522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99835" y="1340485"/>
            <a:ext cx="949960" cy="643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15920" y="2060575"/>
            <a:ext cx="502920" cy="574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23952" y="2156147"/>
            <a:ext cx="1695611" cy="391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13853" y="2862082"/>
            <a:ext cx="2105226" cy="391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47260" y="4321652"/>
            <a:ext cx="1047850" cy="295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308935" y="5027587"/>
            <a:ext cx="638235" cy="305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02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96950" y="1838960"/>
            <a:ext cx="1390650" cy="738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73728" y="2731016"/>
            <a:ext cx="752546" cy="381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16935" y="4181475"/>
            <a:ext cx="1102995" cy="601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22060" y="4181475"/>
            <a:ext cx="1223645" cy="540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960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92780" y="1899249"/>
            <a:ext cx="885909" cy="304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83210" y="2604184"/>
            <a:ext cx="885909" cy="304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92824" y="3318646"/>
            <a:ext cx="885909" cy="295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07360" y="4023360"/>
            <a:ext cx="1168400" cy="746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29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11955" y="2997200"/>
            <a:ext cx="742315" cy="618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96280" y="2997200"/>
            <a:ext cx="836295" cy="619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24115" y="2997200"/>
            <a:ext cx="637540" cy="521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97960" y="3789045"/>
            <a:ext cx="956310" cy="535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79745" y="3789045"/>
            <a:ext cx="1052195" cy="607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79970" y="3789045"/>
            <a:ext cx="814070" cy="607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923665" y="4580890"/>
            <a:ext cx="1114425" cy="642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507990" y="4653280"/>
            <a:ext cx="1303020" cy="566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280910" y="4615815"/>
            <a:ext cx="979170" cy="614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260215"/>
            <a:ext cx="8640000" cy="1609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628640"/>
            <a:ext cx="8640000" cy="4157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3"/>
          <p:cNvSpPr/>
          <p:nvPr/>
        </p:nvSpPr>
        <p:spPr bwMode="white">
          <a:xfrm>
            <a:off x="2023379" y="2963526"/>
            <a:ext cx="419140" cy="305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5843270" y="3049270"/>
            <a:ext cx="400050" cy="179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5824217" y="4002830"/>
            <a:ext cx="419140" cy="305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1813809" y="5032600"/>
            <a:ext cx="428665" cy="305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7"/>
          <p:cNvSpPr/>
          <p:nvPr/>
        </p:nvSpPr>
        <p:spPr bwMode="white">
          <a:xfrm>
            <a:off x="6024261" y="5032600"/>
            <a:ext cx="438191" cy="305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2023379" y="4076681"/>
            <a:ext cx="419140" cy="305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63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659880" y="2132965"/>
            <a:ext cx="1294130" cy="851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36360" y="3213100"/>
            <a:ext cx="1694815" cy="757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58585" y="4076700"/>
            <a:ext cx="1711325" cy="848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tags/tag1.xml><?xml version="1.0" encoding="utf-8"?>
<p:tagLst xmlns:p="http://schemas.openxmlformats.org/presentationml/2006/main">
  <p:tag name="COMMONDATA" val="eyJoZGlkIjoiNDEyNjE4ZmUyZjIyZjU5MDIwNDBjYjJiM2MyZjZjMW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2022-09-13T01:06:00Z</dcterms:created>
  <dcterms:modified xsi:type="dcterms:W3CDTF">2022-09-15T10:56:57Z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BD16648F702B44D187DE77A7517C9535</vt:lpwstr>
  </property>
</Properties>
</file>