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1"/>
  </p:notesMasterIdLst>
  <p:sldIdLst>
    <p:sldId id="256" r:id="rId4"/>
    <p:sldId id="259" r:id="rId5"/>
    <p:sldId id="260" r:id="rId6"/>
    <p:sldId id="262" r:id="rId7"/>
    <p:sldId id="263" r:id="rId8"/>
    <p:sldId id="265" r:id="rId9"/>
    <p:sldId id="266" r:id="rId10"/>
    <p:sldId id="269" r:id="rId12"/>
    <p:sldId id="268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90"/>
        <p:guide pos="29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535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5013325"/>
            <a:ext cx="4055110" cy="159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915795"/>
            <a:ext cx="74390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3787140"/>
            <a:ext cx="56197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260350"/>
            <a:ext cx="6468110" cy="1205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556885"/>
            <a:ext cx="8640000" cy="4116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7524750" y="2420620"/>
            <a:ext cx="786130" cy="8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851910" y="3287395"/>
            <a:ext cx="104711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043948" y="4329720"/>
            <a:ext cx="676339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919670" y="5168241"/>
            <a:ext cx="876383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10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90" y="620395"/>
            <a:ext cx="981075" cy="74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1760" y="1484630"/>
            <a:ext cx="1136650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4120" y="4076700"/>
            <a:ext cx="1642110" cy="68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7765" y="4940935"/>
            <a:ext cx="1163320" cy="76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6705"/>
            <a:ext cx="8640000" cy="4254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2761" y="1299490"/>
            <a:ext cx="390562" cy="38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9917" y="2167502"/>
            <a:ext cx="333406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9917" y="3846295"/>
            <a:ext cx="333406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4293100"/>
            <a:ext cx="8640000" cy="2694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891912" y="4608370"/>
            <a:ext cx="342932" cy="27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844283" y="6251595"/>
            <a:ext cx="390562" cy="38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168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1260" y="2113915"/>
            <a:ext cx="381635" cy="17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2607" y="3115005"/>
            <a:ext cx="438191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2221" y="4192667"/>
            <a:ext cx="438191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2563" y="5270329"/>
            <a:ext cx="428665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5579110" cy="101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152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3995420" y="2924810"/>
            <a:ext cx="590550" cy="68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579745" y="2997200"/>
            <a:ext cx="63436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092315" y="2997200"/>
            <a:ext cx="84010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707765" y="3789045"/>
            <a:ext cx="920115" cy="6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435600" y="3860800"/>
            <a:ext cx="86550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6962775" y="3822700"/>
            <a:ext cx="797560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3754120" y="4725035"/>
            <a:ext cx="974090" cy="75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5363845" y="4725035"/>
            <a:ext cx="934085" cy="6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6858000" y="4767580"/>
            <a:ext cx="107696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3712210" y="5661025"/>
            <a:ext cx="1185545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5285105" y="5733415"/>
            <a:ext cx="105854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4"/>
          <p:cNvSpPr/>
          <p:nvPr/>
        </p:nvSpPr>
        <p:spPr bwMode="white">
          <a:xfrm>
            <a:off x="6755130" y="5701030"/>
            <a:ext cx="123253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2195656"/>
            <a:ext cx="1285997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5117" y="2195656"/>
            <a:ext cx="866857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885" y="2798445"/>
            <a:ext cx="143827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7105" y="2912745"/>
            <a:ext cx="117983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7179" y="3864373"/>
            <a:ext cx="1476515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98271" y="3864373"/>
            <a:ext cx="1085953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17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8355" y="3324860"/>
            <a:ext cx="111633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0425" y="3172460"/>
            <a:ext cx="1094105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550" y="4149090"/>
            <a:ext cx="1648460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6370" y="4220845"/>
            <a:ext cx="1119505" cy="74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3025" y="5106035"/>
            <a:ext cx="1276985" cy="68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8605" y="5085080"/>
            <a:ext cx="89598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