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7"/>
  </p:notesMasterIdLst>
  <p:sldIdLst>
    <p:sldId id="256" r:id="rId4"/>
    <p:sldId id="259" r:id="rId5"/>
    <p:sldId id="260" r:id="rId6"/>
    <p:sldId id="262" r:id="rId8"/>
    <p:sldId id="263" r:id="rId9"/>
    <p:sldId id="264" r:id="rId10"/>
    <p:sldId id="265" r:id="rId11"/>
    <p:sldId id="267" r:id="rId12"/>
    <p:sldId id="269" r:id="rId13"/>
    <p:sldId id="271" r:id="rId14"/>
    <p:sldId id="273" r:id="rId15"/>
    <p:sldId id="276" r:id="rId16"/>
    <p:sldId id="275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0850" y="150939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32605"/>
            <a:ext cx="8640000" cy="140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1628775"/>
            <a:ext cx="7497445" cy="497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4"/>
          <p:cNvSpPr/>
          <p:nvPr/>
        </p:nvSpPr>
        <p:spPr bwMode="white">
          <a:xfrm>
            <a:off x="4211955" y="2708910"/>
            <a:ext cx="1347470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5939790" y="2708910"/>
            <a:ext cx="1523365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2483485" y="3223895"/>
            <a:ext cx="149034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4211955" y="3213100"/>
            <a:ext cx="149034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2339340" y="3789045"/>
            <a:ext cx="163385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5884545" y="3789045"/>
            <a:ext cx="163385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4"/>
          <p:cNvSpPr/>
          <p:nvPr/>
        </p:nvSpPr>
        <p:spPr bwMode="white">
          <a:xfrm>
            <a:off x="4139565" y="4364990"/>
            <a:ext cx="163385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4"/>
          <p:cNvSpPr/>
          <p:nvPr/>
        </p:nvSpPr>
        <p:spPr bwMode="white">
          <a:xfrm>
            <a:off x="5859145" y="4364990"/>
            <a:ext cx="1570990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4120515" y="4869180"/>
            <a:ext cx="1581150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4"/>
          <p:cNvSpPr/>
          <p:nvPr/>
        </p:nvSpPr>
        <p:spPr bwMode="white">
          <a:xfrm>
            <a:off x="5907405" y="4869180"/>
            <a:ext cx="1522730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2339975" y="5445125"/>
            <a:ext cx="1685290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4109720" y="5458460"/>
            <a:ext cx="161861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4"/>
          <p:cNvSpPr/>
          <p:nvPr/>
        </p:nvSpPr>
        <p:spPr bwMode="white">
          <a:xfrm>
            <a:off x="2406650" y="6021070"/>
            <a:ext cx="161861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4"/>
          <p:cNvSpPr/>
          <p:nvPr/>
        </p:nvSpPr>
        <p:spPr bwMode="white">
          <a:xfrm>
            <a:off x="5868035" y="6009005"/>
            <a:ext cx="161861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2556510"/>
            <a:ext cx="7760970" cy="156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" y="2677160"/>
            <a:ext cx="9112250" cy="1290320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 bwMode="white">
          <a:xfrm>
            <a:off x="2195830" y="2924810"/>
            <a:ext cx="461645" cy="3282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5" name="Rectangle 3"/>
          <p:cNvSpPr/>
          <p:nvPr/>
        </p:nvSpPr>
        <p:spPr bwMode="white">
          <a:xfrm>
            <a:off x="3780155" y="2911475"/>
            <a:ext cx="555625" cy="35496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6" name="Rectangle 3"/>
          <p:cNvSpPr/>
          <p:nvPr/>
        </p:nvSpPr>
        <p:spPr bwMode="white">
          <a:xfrm>
            <a:off x="5436235" y="2997200"/>
            <a:ext cx="461645" cy="3282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3"/>
          <p:cNvSpPr/>
          <p:nvPr/>
        </p:nvSpPr>
        <p:spPr bwMode="white">
          <a:xfrm>
            <a:off x="6948805" y="2911475"/>
            <a:ext cx="461645" cy="3282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3"/>
          <p:cNvSpPr/>
          <p:nvPr/>
        </p:nvSpPr>
        <p:spPr bwMode="white">
          <a:xfrm>
            <a:off x="8426450" y="2911475"/>
            <a:ext cx="495935" cy="3282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3"/>
          <p:cNvSpPr/>
          <p:nvPr/>
        </p:nvSpPr>
        <p:spPr bwMode="white">
          <a:xfrm>
            <a:off x="2195830" y="3500755"/>
            <a:ext cx="461645" cy="3282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3"/>
          <p:cNvSpPr/>
          <p:nvPr/>
        </p:nvSpPr>
        <p:spPr bwMode="white">
          <a:xfrm>
            <a:off x="3780155" y="3500755"/>
            <a:ext cx="461645" cy="3282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5326380" y="3429000"/>
            <a:ext cx="499745" cy="3282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7035800" y="3429000"/>
            <a:ext cx="556260" cy="3282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3"/>
          <p:cNvSpPr/>
          <p:nvPr/>
        </p:nvSpPr>
        <p:spPr bwMode="white">
          <a:xfrm>
            <a:off x="8532495" y="3500755"/>
            <a:ext cx="499745" cy="3282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8375" y="3796030"/>
            <a:ext cx="466725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1917065"/>
            <a:ext cx="7439025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260350"/>
            <a:ext cx="6544310" cy="110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4667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2957553" y="2811803"/>
            <a:ext cx="438191" cy="371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5215193" y="3469096"/>
            <a:ext cx="819228" cy="371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2957553" y="4783681"/>
            <a:ext cx="438191" cy="39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5215193" y="5450500"/>
            <a:ext cx="819228" cy="381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3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0156" y="1289712"/>
            <a:ext cx="457243" cy="30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2196" y="1289712"/>
            <a:ext cx="876383" cy="30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425" y="2411095"/>
            <a:ext cx="1581150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8072" y="3901582"/>
            <a:ext cx="2000441" cy="381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1137" y="4578381"/>
            <a:ext cx="1790871" cy="371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0410" y="2034322"/>
            <a:ext cx="1295523" cy="30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0366" y="2692805"/>
            <a:ext cx="876383" cy="30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8835" y="3201670"/>
            <a:ext cx="1266825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4379" y="4019313"/>
            <a:ext cx="1095479" cy="30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4617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97120" y="3234690"/>
            <a:ext cx="788670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820"/>
          <a:stretch>
            <a:fillRect/>
          </a:stretch>
        </p:blipFill>
        <p:spPr>
          <a:xfrm>
            <a:off x="971550" y="5166360"/>
            <a:ext cx="8639810" cy="767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897120" y="5085080"/>
            <a:ext cx="869315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756"/>
          <a:stretch>
            <a:fillRect/>
          </a:stretch>
        </p:blipFill>
        <p:spPr>
          <a:xfrm>
            <a:off x="215900" y="1810520"/>
            <a:ext cx="8639810" cy="1901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4197830" y="3291962"/>
            <a:ext cx="847805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70" y="260350"/>
            <a:ext cx="7320280" cy="1220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480685"/>
            <a:ext cx="8640000" cy="437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2224058" y="2615293"/>
            <a:ext cx="428665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433628" y="3511539"/>
            <a:ext cx="428665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3043286" y="4407784"/>
            <a:ext cx="438191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252345" y="5290185"/>
            <a:ext cx="401320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145" y="647565"/>
            <a:ext cx="8640000" cy="276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1831" y="2899578"/>
            <a:ext cx="3857993" cy="372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796"/>
          <a:stretch>
            <a:fillRect/>
          </a:stretch>
        </p:blipFill>
        <p:spPr>
          <a:xfrm>
            <a:off x="1043305" y="3500755"/>
            <a:ext cx="7275095" cy="122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548130" y="4206240"/>
            <a:ext cx="4506595" cy="88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