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3"/>
  </p:sldMasterIdLst>
  <p:notesMasterIdLst>
    <p:notesMasterId r:id="rId7"/>
  </p:notesMasterIdLst>
  <p:sldIdLst>
    <p:sldId id="256" r:id="rId4"/>
    <p:sldId id="259" r:id="rId5"/>
    <p:sldId id="260" r:id="rId6"/>
    <p:sldId id="263" r:id="rId8"/>
    <p:sldId id="264" r:id="rId9"/>
    <p:sldId id="265" r:id="rId10"/>
    <p:sldId id="266" r:id="rId11"/>
    <p:sldId id="268" r:id="rId12"/>
    <p:sldId id="269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430"/>
        <p:guide pos="261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30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80255" y="1988820"/>
            <a:ext cx="1254125" cy="62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43755" y="2780665"/>
            <a:ext cx="1191260" cy="6045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80255" y="3429000"/>
            <a:ext cx="1254125" cy="8642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9160" y="1917065"/>
            <a:ext cx="7439025" cy="1304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20" y="3787140"/>
            <a:ext cx="5648325" cy="8096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82873"/>
          <a:stretch>
            <a:fillRect/>
          </a:stretch>
        </p:blipFill>
        <p:spPr>
          <a:xfrm>
            <a:off x="235585" y="3212965"/>
            <a:ext cx="8639810" cy="774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0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0455"/>
          <a:stretch>
            <a:fillRect/>
          </a:stretch>
        </p:blipFill>
        <p:spPr>
          <a:xfrm>
            <a:off x="2411730" y="3836670"/>
            <a:ext cx="6562725" cy="1976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360" y="45085"/>
            <a:ext cx="4446270" cy="754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203" b="24469"/>
          <a:stretch>
            <a:fillRect/>
          </a:stretch>
        </p:blipFill>
        <p:spPr>
          <a:xfrm>
            <a:off x="1187450" y="1412875"/>
            <a:ext cx="6736080" cy="18103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Rectangle 3"/>
          <p:cNvSpPr/>
          <p:nvPr/>
        </p:nvSpPr>
        <p:spPr bwMode="white">
          <a:xfrm>
            <a:off x="2699385" y="3324860"/>
            <a:ext cx="998855" cy="4235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3" name="Rectangle 4"/>
          <p:cNvSpPr/>
          <p:nvPr/>
        </p:nvSpPr>
        <p:spPr bwMode="white">
          <a:xfrm>
            <a:off x="4605020" y="3342005"/>
            <a:ext cx="394970" cy="384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4" name="Rectangle 5"/>
          <p:cNvSpPr/>
          <p:nvPr/>
        </p:nvSpPr>
        <p:spPr bwMode="white">
          <a:xfrm>
            <a:off x="5868035" y="3316605"/>
            <a:ext cx="99631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pic>
        <p:nvPicPr>
          <p:cNvPr id="15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0095"/>
          <a:stretch>
            <a:fillRect/>
          </a:stretch>
        </p:blipFill>
        <p:spPr>
          <a:xfrm>
            <a:off x="515620" y="621030"/>
            <a:ext cx="7967980" cy="8305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9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2822"/>
          <a:stretch>
            <a:fillRect/>
          </a:stretch>
        </p:blipFill>
        <p:spPr>
          <a:xfrm>
            <a:off x="1763395" y="5749425"/>
            <a:ext cx="8639810" cy="10165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2" name="Rectangle 5"/>
          <p:cNvSpPr/>
          <p:nvPr/>
        </p:nvSpPr>
        <p:spPr bwMode="white">
          <a:xfrm>
            <a:off x="2627630" y="6035040"/>
            <a:ext cx="996315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3" name="Rectangle 4"/>
          <p:cNvSpPr/>
          <p:nvPr/>
        </p:nvSpPr>
        <p:spPr bwMode="white">
          <a:xfrm>
            <a:off x="4499610" y="6082665"/>
            <a:ext cx="488315" cy="3422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4" name="Rectangle 5"/>
          <p:cNvSpPr/>
          <p:nvPr/>
        </p:nvSpPr>
        <p:spPr bwMode="white">
          <a:xfrm>
            <a:off x="5863590" y="5973445"/>
            <a:ext cx="996315" cy="5467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404360"/>
            <a:ext cx="8640000" cy="5194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04830" y="1814847"/>
            <a:ext cx="419140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4422" y="1814847"/>
            <a:ext cx="428665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814444" y="2853652"/>
            <a:ext cx="428665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24014" y="3892457"/>
            <a:ext cx="428665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34422" y="3892457"/>
            <a:ext cx="428665" cy="3049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224058" y="4940792"/>
            <a:ext cx="438191" cy="295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062980" y="5017135"/>
            <a:ext cx="410210" cy="2032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5"/>
          <p:cNvSpPr/>
          <p:nvPr/>
        </p:nvSpPr>
        <p:spPr bwMode="white">
          <a:xfrm>
            <a:off x="6034654" y="2853017"/>
            <a:ext cx="428665" cy="314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052695"/>
            <a:ext cx="8640000" cy="4147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60426" y="2988288"/>
            <a:ext cx="1095479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17979" y="2988288"/>
            <a:ext cx="1038324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75531" y="2988288"/>
            <a:ext cx="1105005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71187" y="2988288"/>
            <a:ext cx="1066901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622425" y="4509135"/>
            <a:ext cx="1002665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13125" y="4493260"/>
            <a:ext cx="1119505" cy="565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380355" y="4509135"/>
            <a:ext cx="920750" cy="5492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275830" y="4493260"/>
            <a:ext cx="848360" cy="7080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6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63395" y="2708910"/>
            <a:ext cx="946785" cy="847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69360" y="2853055"/>
            <a:ext cx="812800" cy="5480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641340" y="2780665"/>
            <a:ext cx="803275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907540" y="4364990"/>
            <a:ext cx="772160" cy="79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21100" y="4364990"/>
            <a:ext cx="885825" cy="795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7990" y="4293235"/>
            <a:ext cx="916940" cy="8655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460" y="116840"/>
            <a:ext cx="7376160" cy="12509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7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367655"/>
            <a:ext cx="8640000" cy="41947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3"/>
          <p:cNvSpPr/>
          <p:nvPr/>
        </p:nvSpPr>
        <p:spPr bwMode="white">
          <a:xfrm>
            <a:off x="5579745" y="2204720"/>
            <a:ext cx="2549525" cy="949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5567017" y="3865457"/>
            <a:ext cx="2733936" cy="352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567017" y="4914153"/>
            <a:ext cx="1924233" cy="343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06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6882" y="3094670"/>
            <a:ext cx="581080" cy="31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636242" y="3094670"/>
            <a:ext cx="838280" cy="3150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26363" y="3629369"/>
            <a:ext cx="180992" cy="12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45503" y="3629369"/>
            <a:ext cx="180992" cy="12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922019" y="3629369"/>
            <a:ext cx="400088" cy="1241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816985" y="3858260"/>
            <a:ext cx="98171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941060" y="3858260"/>
            <a:ext cx="1236345" cy="468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555875" y="4326890"/>
            <a:ext cx="5482590" cy="1383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bldLvl="0" animBg="1"/>
      <p:bldP spid="10" grpId="0" bldLvl="0" animBg="1"/>
      <p:bldP spid="11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170" y="188460"/>
            <a:ext cx="8280000" cy="4284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8649" b="8419"/>
          <a:stretch>
            <a:fillRect/>
          </a:stretch>
        </p:blipFill>
        <p:spPr>
          <a:xfrm>
            <a:off x="3564255" y="3717290"/>
            <a:ext cx="4436745" cy="30391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221863" y="4136705"/>
            <a:ext cx="895435" cy="4100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3840606" y="4718354"/>
            <a:ext cx="885909" cy="400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6603120" y="5176045"/>
            <a:ext cx="895435" cy="419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COMMONDATA" val="eyJoZGlkIjoiNDEyNjE4ZmUyZjIyZjU5MDIwNDBjYjJiM2MyZjZjMWI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YìYì.</cp:lastModifiedBy>
  <cp:revision>8</cp:revision>
  <dcterms:created xsi:type="dcterms:W3CDTF">2022-09-13T01:06:00Z</dcterms:created>
  <dcterms:modified xsi:type="dcterms:W3CDTF">2022-09-15T10:57:33Z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BD16648F702B44D187DE77A7517C9535</vt:lpwstr>
  </property>
</Properties>
</file>