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11"/>
  </p:notesMasterIdLst>
  <p:sldIdLst>
    <p:sldId id="256" r:id="rId4"/>
    <p:sldId id="259" r:id="rId5"/>
    <p:sldId id="260" r:id="rId6"/>
    <p:sldId id="262" r:id="rId7"/>
    <p:sldId id="263" r:id="rId8"/>
    <p:sldId id="264" r:id="rId9"/>
    <p:sldId id="266" r:id="rId10"/>
    <p:sldId id="269" r:id="rId12"/>
    <p:sldId id="272" r:id="rId13"/>
    <p:sldId id="275" r:id="rId14"/>
    <p:sldId id="274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22"/>
        <p:guide pos="2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0" y="2637155"/>
            <a:ext cx="9141460" cy="1292225"/>
          </a:xfrm>
          <a:prstGeom prst="rect">
            <a:avLst/>
          </a:prstGeom>
        </p:spPr>
      </p:pic>
      <p:sp>
        <p:nvSpPr>
          <p:cNvPr id="9" name="Rectangle 2"/>
          <p:cNvSpPr/>
          <p:nvPr/>
        </p:nvSpPr>
        <p:spPr bwMode="white">
          <a:xfrm>
            <a:off x="2411730" y="2924810"/>
            <a:ext cx="398780" cy="25527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5" name="Rectangle 2"/>
          <p:cNvSpPr/>
          <p:nvPr/>
        </p:nvSpPr>
        <p:spPr bwMode="white">
          <a:xfrm>
            <a:off x="3923665" y="2924810"/>
            <a:ext cx="434340" cy="25527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6" name="Rectangle 2"/>
          <p:cNvSpPr/>
          <p:nvPr/>
        </p:nvSpPr>
        <p:spPr bwMode="white">
          <a:xfrm>
            <a:off x="5507990" y="2908300"/>
            <a:ext cx="434340" cy="2717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7" name="Rectangle 2"/>
          <p:cNvSpPr/>
          <p:nvPr/>
        </p:nvSpPr>
        <p:spPr bwMode="white">
          <a:xfrm>
            <a:off x="7247255" y="2924810"/>
            <a:ext cx="495300" cy="2717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8" name="Rectangle 2"/>
          <p:cNvSpPr/>
          <p:nvPr/>
        </p:nvSpPr>
        <p:spPr bwMode="white">
          <a:xfrm>
            <a:off x="8654415" y="2924810"/>
            <a:ext cx="404495" cy="2717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0" name="Rectangle 2"/>
          <p:cNvSpPr/>
          <p:nvPr/>
        </p:nvSpPr>
        <p:spPr bwMode="white">
          <a:xfrm>
            <a:off x="2195830" y="3429000"/>
            <a:ext cx="404495" cy="2717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2"/>
          <p:cNvSpPr/>
          <p:nvPr/>
        </p:nvSpPr>
        <p:spPr bwMode="white">
          <a:xfrm>
            <a:off x="3953510" y="3429000"/>
            <a:ext cx="404495" cy="2717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2"/>
          <p:cNvSpPr/>
          <p:nvPr/>
        </p:nvSpPr>
        <p:spPr bwMode="white">
          <a:xfrm>
            <a:off x="5507990" y="3369310"/>
            <a:ext cx="508635" cy="2717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2"/>
          <p:cNvSpPr/>
          <p:nvPr/>
        </p:nvSpPr>
        <p:spPr bwMode="white">
          <a:xfrm>
            <a:off x="7092315" y="3429000"/>
            <a:ext cx="508635" cy="2717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2"/>
          <p:cNvSpPr/>
          <p:nvPr/>
        </p:nvSpPr>
        <p:spPr bwMode="white">
          <a:xfrm>
            <a:off x="8651875" y="3429000"/>
            <a:ext cx="478155" cy="271780"/>
          </a:xfrm>
          <a:prstGeom prst="rect">
            <a:avLst/>
          </a:prstGeom>
          <a:solidFill>
            <a:srgbClr val="C5E9F9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917065"/>
            <a:ext cx="74390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585" y="3788410"/>
            <a:ext cx="46101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44450"/>
            <a:ext cx="6176010" cy="1069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1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5807708" y="1957112"/>
            <a:ext cx="1457464" cy="381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064246" y="2634013"/>
            <a:ext cx="857331" cy="39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5550509" y="2634013"/>
            <a:ext cx="2114751" cy="39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2195830" y="4293235"/>
            <a:ext cx="930275" cy="592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6156325" y="5013325"/>
            <a:ext cx="906780" cy="55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1835785" y="5661025"/>
            <a:ext cx="932815" cy="650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76750"/>
            <a:ext cx="724069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79140" y="1340485"/>
            <a:ext cx="2247900" cy="4942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140200" y="1917065"/>
            <a:ext cx="1499870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4067810" y="3213100"/>
            <a:ext cx="154368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096385" y="4364990"/>
            <a:ext cx="154368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096385" y="5589270"/>
            <a:ext cx="1543685" cy="3816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1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764405"/>
            <a:ext cx="8640000" cy="28758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67585" y="1628775"/>
            <a:ext cx="955675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8105" y="1517650"/>
            <a:ext cx="900430" cy="56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55875" y="2277110"/>
            <a:ext cx="1146810" cy="548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8105" y="2224405"/>
            <a:ext cx="922020" cy="515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83485" y="2997200"/>
            <a:ext cx="1183640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876415" y="2924810"/>
            <a:ext cx="1276350" cy="685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80305"/>
            <a:ext cx="8640000" cy="4254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9008" y="3269567"/>
            <a:ext cx="1076427" cy="30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05315" y="3269567"/>
            <a:ext cx="1295523" cy="30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39295" y="3269567"/>
            <a:ext cx="1257420" cy="305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9008" y="4633586"/>
            <a:ext cx="1285997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05315" y="4633586"/>
            <a:ext cx="1085953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10717" y="4633586"/>
            <a:ext cx="1076427" cy="295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0"/>
            <a:ext cx="6174740" cy="1082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082540"/>
            <a:ext cx="7920000" cy="1463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8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360" y="2420485"/>
            <a:ext cx="7920000" cy="4361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971550" y="3789045"/>
            <a:ext cx="142875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4859655" y="3789045"/>
            <a:ext cx="1428750" cy="424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2"/>
          <p:cNvSpPr/>
          <p:nvPr/>
        </p:nvSpPr>
        <p:spPr bwMode="white">
          <a:xfrm>
            <a:off x="1043305" y="6236970"/>
            <a:ext cx="1374140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2"/>
          <p:cNvSpPr/>
          <p:nvPr/>
        </p:nvSpPr>
        <p:spPr bwMode="white">
          <a:xfrm>
            <a:off x="4785360" y="6236970"/>
            <a:ext cx="1503045" cy="505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390" y="500"/>
            <a:ext cx="8640000" cy="2923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75740" y="2205355"/>
            <a:ext cx="5979160" cy="118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570"/>
          <a:stretch>
            <a:fillRect/>
          </a:stretch>
        </p:blipFill>
        <p:spPr>
          <a:xfrm>
            <a:off x="971550" y="3285490"/>
            <a:ext cx="7812940" cy="1339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1475740" y="3933190"/>
            <a:ext cx="5979160" cy="1189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9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4986520"/>
            <a:ext cx="8640000" cy="14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/>
        </p:nvSpPr>
        <p:spPr bwMode="white">
          <a:xfrm>
            <a:off x="1259205" y="5661025"/>
            <a:ext cx="5979160" cy="1035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8" grpId="0" bldLvl="0" animBg="1"/>
      <p:bldP spid="1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836795"/>
            <a:ext cx="8640000" cy="489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27405" y="3068955"/>
            <a:ext cx="7792085" cy="2845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