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0"/>
  </p:notesMasterIdLst>
  <p:sldIdLst>
    <p:sldId id="256" r:id="rId4"/>
    <p:sldId id="259" r:id="rId5"/>
    <p:sldId id="260" r:id="rId6"/>
    <p:sldId id="261" r:id="rId7"/>
    <p:sldId id="262" r:id="rId8"/>
    <p:sldId id="263" r:id="rId9"/>
    <p:sldId id="266" r:id="rId11"/>
    <p:sldId id="267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0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917065"/>
            <a:ext cx="74390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35" y="3931285"/>
            <a:ext cx="547687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150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724525" y="2853055"/>
            <a:ext cx="701040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56100" y="3568700"/>
            <a:ext cx="965835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67810" y="4364990"/>
            <a:ext cx="79248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452360" y="4220845"/>
            <a:ext cx="806450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181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5965" y="593725"/>
            <a:ext cx="668655" cy="74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8170" y="593725"/>
            <a:ext cx="730885" cy="68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3825" y="2780665"/>
            <a:ext cx="1183005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4615" y="4293235"/>
            <a:ext cx="1132205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9120" y="4940935"/>
            <a:ext cx="2039620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070" y="404360"/>
            <a:ext cx="61336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7585" y="1340485"/>
            <a:ext cx="189357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123440" y="2238375"/>
            <a:ext cx="2038350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030730" y="3057525"/>
            <a:ext cx="2131060" cy="1174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339340" y="4149090"/>
            <a:ext cx="1821180" cy="170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156"/>
          <a:stretch>
            <a:fillRect/>
          </a:stretch>
        </p:blipFill>
        <p:spPr>
          <a:xfrm>
            <a:off x="252095" y="981210"/>
            <a:ext cx="7200000" cy="180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59"/>
          <a:stretch>
            <a:fillRect/>
          </a:stretch>
        </p:blipFill>
        <p:spPr>
          <a:xfrm>
            <a:off x="827405" y="2799715"/>
            <a:ext cx="7200000" cy="2073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779"/>
          <a:stretch>
            <a:fillRect/>
          </a:stretch>
        </p:blipFill>
        <p:spPr>
          <a:xfrm>
            <a:off x="467360" y="44450"/>
            <a:ext cx="5967730" cy="1063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274695" y="2148205"/>
            <a:ext cx="2305050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4796655"/>
            <a:ext cx="7200000" cy="1820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7"/>
          <p:cNvSpPr/>
          <p:nvPr/>
        </p:nvSpPr>
        <p:spPr bwMode="white">
          <a:xfrm>
            <a:off x="3491865" y="4220845"/>
            <a:ext cx="2305050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3419475" y="6021070"/>
            <a:ext cx="2305050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8640000" cy="481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205" y="2204720"/>
            <a:ext cx="1240790" cy="74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0625" y="2422163"/>
            <a:ext cx="1190738" cy="3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9655" y="3068955"/>
            <a:ext cx="1495425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3106" y="4004786"/>
            <a:ext cx="1647982" cy="3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6005" y="4580890"/>
            <a:ext cx="1878965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4315"/>
            <a:ext cx="7920000" cy="452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1640" y="3246120"/>
            <a:ext cx="6155690" cy="126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4293100"/>
            <a:ext cx="7920000" cy="225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707765" y="5373370"/>
            <a:ext cx="2418715" cy="118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