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1"/>
  </p:notesMasterIdLst>
  <p:sldIdLst>
    <p:sldId id="256" r:id="rId4"/>
    <p:sldId id="259" r:id="rId5"/>
    <p:sldId id="260" r:id="rId6"/>
    <p:sldId id="263" r:id="rId7"/>
    <p:sldId id="264" r:id="rId8"/>
    <p:sldId id="265" r:id="rId9"/>
    <p:sldId id="267" r:id="rId10"/>
    <p:sldId id="269" r:id="rId12"/>
    <p:sldId id="270" r:id="rId13"/>
    <p:sldId id="271" r:id="rId14"/>
    <p:sldId id="274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980305"/>
            <a:ext cx="8640000" cy="391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3140710"/>
            <a:ext cx="5668645" cy="1492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495" y="2348865"/>
            <a:ext cx="9190990" cy="1305560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 bwMode="white">
          <a:xfrm>
            <a:off x="2195830" y="2544445"/>
            <a:ext cx="424815" cy="434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6" name="Rectangle 3"/>
          <p:cNvSpPr/>
          <p:nvPr/>
        </p:nvSpPr>
        <p:spPr bwMode="white">
          <a:xfrm>
            <a:off x="3851910" y="2544445"/>
            <a:ext cx="424815" cy="434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3"/>
          <p:cNvSpPr/>
          <p:nvPr/>
        </p:nvSpPr>
        <p:spPr bwMode="white">
          <a:xfrm>
            <a:off x="5436235" y="2544445"/>
            <a:ext cx="424815" cy="434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3"/>
          <p:cNvSpPr/>
          <p:nvPr/>
        </p:nvSpPr>
        <p:spPr bwMode="white">
          <a:xfrm>
            <a:off x="6804025" y="2544445"/>
            <a:ext cx="424815" cy="434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3"/>
          <p:cNvSpPr/>
          <p:nvPr/>
        </p:nvSpPr>
        <p:spPr bwMode="white">
          <a:xfrm>
            <a:off x="8388350" y="2544445"/>
            <a:ext cx="424815" cy="434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3"/>
          <p:cNvSpPr/>
          <p:nvPr/>
        </p:nvSpPr>
        <p:spPr bwMode="white">
          <a:xfrm>
            <a:off x="2195830" y="2997200"/>
            <a:ext cx="424815" cy="434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3"/>
          <p:cNvSpPr/>
          <p:nvPr/>
        </p:nvSpPr>
        <p:spPr bwMode="white">
          <a:xfrm>
            <a:off x="3780155" y="3068955"/>
            <a:ext cx="424815" cy="434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3"/>
          <p:cNvSpPr/>
          <p:nvPr/>
        </p:nvSpPr>
        <p:spPr bwMode="white">
          <a:xfrm>
            <a:off x="5407025" y="3068955"/>
            <a:ext cx="424815" cy="434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3"/>
          <p:cNvSpPr/>
          <p:nvPr/>
        </p:nvSpPr>
        <p:spPr bwMode="white">
          <a:xfrm>
            <a:off x="7020560" y="3140710"/>
            <a:ext cx="424815" cy="434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3"/>
          <p:cNvSpPr/>
          <p:nvPr/>
        </p:nvSpPr>
        <p:spPr bwMode="white">
          <a:xfrm>
            <a:off x="8290560" y="2997200"/>
            <a:ext cx="450850" cy="43434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917065"/>
            <a:ext cx="7439025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3500755"/>
            <a:ext cx="639127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-27305"/>
            <a:ext cx="5966460" cy="1068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3928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52"/>
          <a:stretch>
            <a:fillRect/>
          </a:stretch>
        </p:blipFill>
        <p:spPr>
          <a:xfrm>
            <a:off x="899160" y="4653280"/>
            <a:ext cx="8021855" cy="2067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2326640" y="4869180"/>
            <a:ext cx="849630" cy="103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4760595" y="4958080"/>
            <a:ext cx="793750" cy="92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7308215" y="4914900"/>
            <a:ext cx="944245" cy="90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2123440" y="5949315"/>
            <a:ext cx="1098550" cy="68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4572000" y="6021070"/>
            <a:ext cx="1125855" cy="670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7092315" y="6005830"/>
            <a:ext cx="1099820" cy="62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750"/>
            <a:ext cx="8640000" cy="3063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52135" y="2060575"/>
            <a:ext cx="841375" cy="69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8265" y="2853055"/>
            <a:ext cx="949960" cy="68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4660" y="2751455"/>
            <a:ext cx="1296670" cy="67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18"/>
          <a:stretch>
            <a:fillRect/>
          </a:stretch>
        </p:blipFill>
        <p:spPr>
          <a:xfrm>
            <a:off x="899160" y="3860800"/>
            <a:ext cx="8639810" cy="2609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7524115" y="3789045"/>
            <a:ext cx="841375" cy="69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723890" y="5156835"/>
            <a:ext cx="75374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723890" y="4725035"/>
            <a:ext cx="75374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2682240" y="5805170"/>
            <a:ext cx="895350" cy="68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762"/>
          <a:stretch>
            <a:fillRect/>
          </a:stretch>
        </p:blipFill>
        <p:spPr>
          <a:xfrm>
            <a:off x="395605" y="980575"/>
            <a:ext cx="8639810" cy="2648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491405" y="1235208"/>
            <a:ext cx="257199" cy="305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8880" y="1464092"/>
            <a:ext cx="809702" cy="305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38990" y="1702512"/>
            <a:ext cx="590606" cy="305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92500" y="2277110"/>
            <a:ext cx="728345" cy="72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60515" y="2277110"/>
            <a:ext cx="1193165" cy="63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68445" y="2999740"/>
            <a:ext cx="923290" cy="79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4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16970" y="2185505"/>
            <a:ext cx="666813" cy="304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2090" y="2045970"/>
            <a:ext cx="527685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8350" y="2794000"/>
            <a:ext cx="932815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8833" y="2900271"/>
            <a:ext cx="447717" cy="362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85640" y="3532505"/>
            <a:ext cx="112331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6516370" y="3429000"/>
            <a:ext cx="628650" cy="69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animBg="1"/>
      <p:bldP spid="9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670" y="0"/>
            <a:ext cx="6381750" cy="112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531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2411730" y="1988820"/>
            <a:ext cx="935990" cy="8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516370" y="1917065"/>
            <a:ext cx="850900" cy="868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2411730" y="3124200"/>
            <a:ext cx="1231900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6"/>
          <p:cNvSpPr/>
          <p:nvPr/>
        </p:nvSpPr>
        <p:spPr bwMode="white">
          <a:xfrm>
            <a:off x="2385695" y="5481320"/>
            <a:ext cx="962025" cy="69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6"/>
          <p:cNvSpPr/>
          <p:nvPr/>
        </p:nvSpPr>
        <p:spPr bwMode="white">
          <a:xfrm>
            <a:off x="6876415" y="2997200"/>
            <a:ext cx="1032510" cy="98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6"/>
          <p:cNvSpPr/>
          <p:nvPr/>
        </p:nvSpPr>
        <p:spPr bwMode="white">
          <a:xfrm>
            <a:off x="2555875" y="4149090"/>
            <a:ext cx="1032510" cy="98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6"/>
          <p:cNvSpPr/>
          <p:nvPr/>
        </p:nvSpPr>
        <p:spPr bwMode="white">
          <a:xfrm>
            <a:off x="6948170" y="4197985"/>
            <a:ext cx="1032510" cy="98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6"/>
          <p:cNvSpPr/>
          <p:nvPr/>
        </p:nvSpPr>
        <p:spPr bwMode="white">
          <a:xfrm>
            <a:off x="6948170" y="5353685"/>
            <a:ext cx="1032510" cy="98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 bldLvl="0" animBg="1"/>
      <p:bldP spid="21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450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6"/>
          <p:cNvSpPr/>
          <p:nvPr/>
        </p:nvSpPr>
        <p:spPr bwMode="white">
          <a:xfrm>
            <a:off x="2699385" y="1628775"/>
            <a:ext cx="1032510" cy="98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6372225" y="1628775"/>
            <a:ext cx="1032510" cy="98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2915920" y="2780665"/>
            <a:ext cx="1032510" cy="98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6299835" y="2780665"/>
            <a:ext cx="1032510" cy="98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2267585" y="4004945"/>
            <a:ext cx="1032510" cy="98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6"/>
          <p:cNvSpPr/>
          <p:nvPr/>
        </p:nvSpPr>
        <p:spPr bwMode="white">
          <a:xfrm>
            <a:off x="6588125" y="3860800"/>
            <a:ext cx="1032510" cy="98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64910" y="1819275"/>
            <a:ext cx="1076325" cy="64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9880" y="2578100"/>
            <a:ext cx="1184275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6325" y="3285490"/>
            <a:ext cx="1250950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436235" y="3886200"/>
            <a:ext cx="3169920" cy="1155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7</cp:revision>
  <dcterms:created xsi:type="dcterms:W3CDTF">2022-09-13T01:06:00Z</dcterms:created>
  <dcterms:modified xsi:type="dcterms:W3CDTF">2022-09-14T07:31:06Z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