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9"/>
  </p:notesMasterIdLst>
  <p:sldIdLst>
    <p:sldId id="256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7" r:id="rId17"/>
    <p:sldId id="278" r:id="rId18"/>
    <p:sldId id="280" r:id="rId20"/>
    <p:sldId id="281" r:id="rId21"/>
    <p:sldId id="282" r:id="rId22"/>
    <p:sldId id="283" r:id="rId23"/>
    <p:sldId id="287" r:id="rId24"/>
    <p:sldId id="286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5"/>
        <p:guide pos="27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50" y="476750"/>
            <a:ext cx="8640000" cy="92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58"/>
          <a:stretch>
            <a:fillRect/>
          </a:stretch>
        </p:blipFill>
        <p:spPr>
          <a:xfrm>
            <a:off x="899160" y="1484630"/>
            <a:ext cx="7589420" cy="450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35305" y="3933190"/>
            <a:ext cx="3609975" cy="235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878705" y="3789045"/>
            <a:ext cx="3609975" cy="235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13"/>
          <a:stretch>
            <a:fillRect/>
          </a:stretch>
        </p:blipFill>
        <p:spPr>
          <a:xfrm>
            <a:off x="755650" y="332740"/>
            <a:ext cx="8033920" cy="321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2"/>
          <a:stretch>
            <a:fillRect/>
          </a:stretch>
        </p:blipFill>
        <p:spPr>
          <a:xfrm>
            <a:off x="971550" y="3716655"/>
            <a:ext cx="7957085" cy="2804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05" y="3429000"/>
            <a:ext cx="3754755" cy="309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966970" y="3185160"/>
            <a:ext cx="4032250" cy="333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70" y="659630"/>
            <a:ext cx="8640000" cy="495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62930" y="3380105"/>
            <a:ext cx="1866900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3620" y="3500755"/>
            <a:ext cx="1620520" cy="167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6286" y="4796703"/>
            <a:ext cx="2638676" cy="4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840"/>
            <a:ext cx="6569710" cy="1211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96840"/>
            <a:ext cx="8640000" cy="530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403350" y="3500120"/>
            <a:ext cx="7341870" cy="324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2564765"/>
            <a:ext cx="6891655" cy="175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450" y="2524760"/>
            <a:ext cx="3276600" cy="129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425" y="4076700"/>
            <a:ext cx="3128010" cy="163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9109" y="5791858"/>
            <a:ext cx="1876604" cy="3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714" y="2904249"/>
            <a:ext cx="5820330" cy="247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00" y="3295650"/>
            <a:ext cx="5986780" cy="190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115" y="3429000"/>
            <a:ext cx="6216650" cy="241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88460"/>
            <a:ext cx="7920000" cy="386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4050530"/>
            <a:ext cx="7920000" cy="26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11505" y="4004945"/>
            <a:ext cx="6209030" cy="268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3499485"/>
            <a:ext cx="23622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2767330"/>
            <a:ext cx="9122410" cy="132334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 bwMode="white">
          <a:xfrm>
            <a:off x="2195830" y="3087370"/>
            <a:ext cx="562610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2"/>
          <p:cNvSpPr/>
          <p:nvPr/>
        </p:nvSpPr>
        <p:spPr bwMode="white">
          <a:xfrm>
            <a:off x="3758565" y="2963545"/>
            <a:ext cx="584200" cy="4235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5335270" y="3068955"/>
            <a:ext cx="591185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6876415" y="3086735"/>
            <a:ext cx="562610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8316595" y="2997200"/>
            <a:ext cx="562610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2195830" y="3573145"/>
            <a:ext cx="562610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3671570" y="3500755"/>
            <a:ext cx="598805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5335270" y="3500755"/>
            <a:ext cx="598805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6876415" y="3573145"/>
            <a:ext cx="598805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8361680" y="3500755"/>
            <a:ext cx="445770" cy="30035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332740"/>
            <a:ext cx="6847840" cy="1329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69585"/>
            <a:ext cx="8640000" cy="371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4932045" y="3500755"/>
            <a:ext cx="857885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659880" y="4509135"/>
            <a:ext cx="64325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383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4140" y="1241425"/>
            <a:ext cx="827405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060" y="3185160"/>
            <a:ext cx="690245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884160"/>
            <a:ext cx="8640000" cy="284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740150" y="5876925"/>
            <a:ext cx="73025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180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1"/>
          <a:stretch>
            <a:fillRect/>
          </a:stretch>
        </p:blipFill>
        <p:spPr>
          <a:xfrm>
            <a:off x="827405" y="2132965"/>
            <a:ext cx="7856120" cy="426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627630" y="5733415"/>
            <a:ext cx="749935" cy="66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443980" y="5733415"/>
            <a:ext cx="62801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60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4165" y="764540"/>
            <a:ext cx="1134110" cy="74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6010" y="1700530"/>
            <a:ext cx="857885" cy="81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4680" y="2637155"/>
            <a:ext cx="833755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4255" y="3644900"/>
            <a:ext cx="991235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0110" y="4509135"/>
            <a:ext cx="1531620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1955" y="3352165"/>
            <a:ext cx="60515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20" y="1700530"/>
            <a:ext cx="56261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340" y="2564765"/>
            <a:ext cx="63246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2022-09-15T10:50:24Z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