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8"/>
  </p:notesMasterIdLst>
  <p:sldIdLst>
    <p:sldId id="256" r:id="rId4"/>
    <p:sldId id="259" r:id="rId5"/>
    <p:sldId id="260" r:id="rId6"/>
    <p:sldId id="262" r:id="rId7"/>
    <p:sldId id="265" r:id="rId9"/>
    <p:sldId id="268" r:id="rId10"/>
    <p:sldId id="271" r:id="rId11"/>
    <p:sldId id="272" r:id="rId12"/>
    <p:sldId id="275" r:id="rId13"/>
    <p:sldId id="274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8920" y="1700530"/>
            <a:ext cx="6067425" cy="1323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" y="3500120"/>
            <a:ext cx="8599170" cy="8420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900" y="59055"/>
            <a:ext cx="6123940" cy="1021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3"/>
          <p:cNvSpPr/>
          <p:nvPr/>
        </p:nvSpPr>
        <p:spPr bwMode="white">
          <a:xfrm>
            <a:off x="1979295" y="5516880"/>
            <a:ext cx="446405" cy="55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6083935" y="5445125"/>
            <a:ext cx="509905" cy="51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116705"/>
            <a:ext cx="8640000" cy="2560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855"/>
          <a:stretch>
            <a:fillRect/>
          </a:stretch>
        </p:blipFill>
        <p:spPr>
          <a:xfrm>
            <a:off x="1691640" y="2637155"/>
            <a:ext cx="2833370" cy="2744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902" t="28329" r="15746" b="23114"/>
          <a:stretch>
            <a:fillRect/>
          </a:stretch>
        </p:blipFill>
        <p:spPr>
          <a:xfrm>
            <a:off x="5291455" y="2780665"/>
            <a:ext cx="2705735" cy="2158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4"/>
          <p:cNvSpPr/>
          <p:nvPr/>
        </p:nvSpPr>
        <p:spPr bwMode="white">
          <a:xfrm>
            <a:off x="5147945" y="3214370"/>
            <a:ext cx="3286125" cy="1290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298"/>
          <a:stretch>
            <a:fillRect/>
          </a:stretch>
        </p:blipFill>
        <p:spPr>
          <a:xfrm>
            <a:off x="1043305" y="5229225"/>
            <a:ext cx="7663715" cy="1296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491343" y="5448266"/>
            <a:ext cx="447717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406492" y="5448266"/>
            <a:ext cx="476295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3310571" y="6058148"/>
            <a:ext cx="466769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548505"/>
            <a:ext cx="8640000" cy="1346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179" b="24469"/>
          <a:stretch>
            <a:fillRect/>
          </a:stretch>
        </p:blipFill>
        <p:spPr>
          <a:xfrm>
            <a:off x="1951355" y="1844675"/>
            <a:ext cx="5241290" cy="2557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581" r="16405"/>
          <a:stretch>
            <a:fillRect/>
          </a:stretch>
        </p:blipFill>
        <p:spPr>
          <a:xfrm>
            <a:off x="827405" y="4580890"/>
            <a:ext cx="7222490" cy="1161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265295" y="4509135"/>
            <a:ext cx="822960" cy="499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4067810" y="5115560"/>
            <a:ext cx="1067435" cy="69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260350"/>
            <a:ext cx="5839460" cy="1015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196840"/>
            <a:ext cx="8640000" cy="1508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452"/>
          <a:stretch>
            <a:fillRect/>
          </a:stretch>
        </p:blipFill>
        <p:spPr>
          <a:xfrm>
            <a:off x="2339340" y="2780665"/>
            <a:ext cx="4415155" cy="3698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8640000" cy="374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32045" y="836930"/>
            <a:ext cx="843915" cy="66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6760" y="3275330"/>
            <a:ext cx="6068695" cy="2238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88460"/>
            <a:ext cx="8640000" cy="2372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25"/>
          <a:stretch>
            <a:fillRect/>
          </a:stretch>
        </p:blipFill>
        <p:spPr>
          <a:xfrm>
            <a:off x="971550" y="2420620"/>
            <a:ext cx="7929145" cy="4307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569595" y="2420620"/>
            <a:ext cx="5053330" cy="429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2204720"/>
            <a:ext cx="9137650" cy="1320165"/>
          </a:xfrm>
          <a:prstGeom prst="rect">
            <a:avLst/>
          </a:prstGeom>
        </p:spPr>
      </p:pic>
      <p:sp>
        <p:nvSpPr>
          <p:cNvPr id="6" name="Rectangle 2"/>
          <p:cNvSpPr/>
          <p:nvPr/>
        </p:nvSpPr>
        <p:spPr bwMode="white">
          <a:xfrm>
            <a:off x="2195830" y="2420620"/>
            <a:ext cx="525145" cy="33782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7" name="Rectangle 2"/>
          <p:cNvSpPr/>
          <p:nvPr/>
        </p:nvSpPr>
        <p:spPr bwMode="white">
          <a:xfrm>
            <a:off x="3852545" y="2420620"/>
            <a:ext cx="525145" cy="33782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8" name="Rectangle 2"/>
          <p:cNvSpPr/>
          <p:nvPr/>
        </p:nvSpPr>
        <p:spPr bwMode="white">
          <a:xfrm>
            <a:off x="5292090" y="2493010"/>
            <a:ext cx="525145" cy="33782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2"/>
          <p:cNvSpPr/>
          <p:nvPr/>
        </p:nvSpPr>
        <p:spPr bwMode="white">
          <a:xfrm>
            <a:off x="6804660" y="2493010"/>
            <a:ext cx="525145" cy="33782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0" name="Rectangle 2"/>
          <p:cNvSpPr/>
          <p:nvPr/>
        </p:nvSpPr>
        <p:spPr bwMode="white">
          <a:xfrm>
            <a:off x="8321040" y="2493010"/>
            <a:ext cx="592455" cy="33782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2"/>
          <p:cNvSpPr/>
          <p:nvPr/>
        </p:nvSpPr>
        <p:spPr bwMode="white">
          <a:xfrm>
            <a:off x="2195830" y="2997200"/>
            <a:ext cx="525145" cy="33782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2"/>
          <p:cNvSpPr/>
          <p:nvPr/>
        </p:nvSpPr>
        <p:spPr bwMode="white">
          <a:xfrm>
            <a:off x="3852545" y="2997200"/>
            <a:ext cx="525145" cy="33782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2"/>
          <p:cNvSpPr/>
          <p:nvPr/>
        </p:nvSpPr>
        <p:spPr bwMode="white">
          <a:xfrm>
            <a:off x="5364480" y="2924810"/>
            <a:ext cx="525145" cy="33782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4" name="Rectangle 2"/>
          <p:cNvSpPr/>
          <p:nvPr/>
        </p:nvSpPr>
        <p:spPr bwMode="white">
          <a:xfrm>
            <a:off x="6876415" y="2997200"/>
            <a:ext cx="525145" cy="33782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5" name="Rectangle 2"/>
          <p:cNvSpPr/>
          <p:nvPr/>
        </p:nvSpPr>
        <p:spPr bwMode="white">
          <a:xfrm>
            <a:off x="8419465" y="2997200"/>
            <a:ext cx="566420" cy="33782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2022-09-15T10:50:39Z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