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3" r:id="rId7"/>
    <p:sldId id="264" r:id="rId8"/>
    <p:sldId id="265" r:id="rId9"/>
    <p:sldId id="267" r:id="rId10"/>
    <p:sldId id="268" r:id="rId11"/>
    <p:sldId id="269" r:id="rId12"/>
    <p:sldId id="271" r:id="rId13"/>
    <p:sldId id="273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1932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04360"/>
            <a:ext cx="8640000" cy="2410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071"/>
          <a:stretch>
            <a:fillRect/>
          </a:stretch>
        </p:blipFill>
        <p:spPr>
          <a:xfrm>
            <a:off x="827405" y="1844675"/>
            <a:ext cx="7856120" cy="4269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2"/>
          <p:cNvSpPr/>
          <p:nvPr/>
        </p:nvSpPr>
        <p:spPr bwMode="white">
          <a:xfrm>
            <a:off x="671830" y="4436745"/>
            <a:ext cx="8220075" cy="2035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8920" y="1700530"/>
            <a:ext cx="6067425" cy="1323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3571875"/>
            <a:ext cx="561975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215" y="188595"/>
            <a:ext cx="6493510" cy="1199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0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268595"/>
            <a:ext cx="8640000" cy="1496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3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2420485"/>
            <a:ext cx="8640000" cy="3963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2"/>
          <p:cNvSpPr/>
          <p:nvPr/>
        </p:nvSpPr>
        <p:spPr bwMode="white">
          <a:xfrm>
            <a:off x="990128" y="4135301"/>
            <a:ext cx="1771819" cy="38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3"/>
          <p:cNvSpPr/>
          <p:nvPr/>
        </p:nvSpPr>
        <p:spPr bwMode="white">
          <a:xfrm>
            <a:off x="494781" y="5869170"/>
            <a:ext cx="857331" cy="390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4"/>
          <p:cNvSpPr/>
          <p:nvPr/>
        </p:nvSpPr>
        <p:spPr bwMode="white">
          <a:xfrm>
            <a:off x="2733370" y="5878697"/>
            <a:ext cx="428665" cy="371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5"/>
          <p:cNvSpPr/>
          <p:nvPr/>
        </p:nvSpPr>
        <p:spPr bwMode="white">
          <a:xfrm>
            <a:off x="4581396" y="5869170"/>
            <a:ext cx="847805" cy="390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6"/>
          <p:cNvSpPr/>
          <p:nvPr/>
        </p:nvSpPr>
        <p:spPr bwMode="white">
          <a:xfrm>
            <a:off x="6810459" y="5878697"/>
            <a:ext cx="438191" cy="371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20260"/>
            <a:ext cx="8640000" cy="4470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67520" y="2011855"/>
            <a:ext cx="3467431" cy="2773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75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79545" y="1318260"/>
            <a:ext cx="4030345" cy="3408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8640000" cy="1796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290" y="2420485"/>
            <a:ext cx="8640000" cy="3925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323215" y="2420620"/>
            <a:ext cx="5556250" cy="678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395605" y="3213100"/>
            <a:ext cx="4145915" cy="3235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0324"/>
          <a:stretch>
            <a:fillRect/>
          </a:stretch>
        </p:blipFill>
        <p:spPr>
          <a:xfrm>
            <a:off x="395605" y="42545"/>
            <a:ext cx="6247130" cy="1010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9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3682"/>
          <a:stretch>
            <a:fillRect/>
          </a:stretch>
        </p:blipFill>
        <p:spPr>
          <a:xfrm>
            <a:off x="1043940" y="3871595"/>
            <a:ext cx="7919720" cy="1687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0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694"/>
          <a:stretch>
            <a:fillRect/>
          </a:stretch>
        </p:blipFill>
        <p:spPr>
          <a:xfrm>
            <a:off x="395605" y="1052965"/>
            <a:ext cx="7920000" cy="28183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11" name="矩形 10"/>
          <p:cNvSpPr/>
          <p:nvPr/>
        </p:nvSpPr>
        <p:spPr>
          <a:xfrm>
            <a:off x="4817745" y="2708910"/>
            <a:ext cx="3354705" cy="2880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190" y="2564765"/>
            <a:ext cx="3110230" cy="2727960"/>
          </a:xfrm>
          <a:prstGeom prst="rect">
            <a:avLst/>
          </a:prstGeom>
        </p:spPr>
      </p:pic>
      <p:sp useBgFill="1">
        <p:nvSpPr>
          <p:cNvPr id="13" name="Rectangle 2"/>
          <p:cNvSpPr/>
          <p:nvPr/>
        </p:nvSpPr>
        <p:spPr bwMode="white">
          <a:xfrm>
            <a:off x="539750" y="2564765"/>
            <a:ext cx="4298315" cy="3235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609"/>
          <a:stretch>
            <a:fillRect/>
          </a:stretch>
        </p:blipFill>
        <p:spPr>
          <a:xfrm>
            <a:off x="323850" y="1413010"/>
            <a:ext cx="8639810" cy="2122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2"/>
          <p:cNvSpPr/>
          <p:nvPr/>
        </p:nvSpPr>
        <p:spPr bwMode="white">
          <a:xfrm>
            <a:off x="237490" y="476885"/>
            <a:ext cx="8220075" cy="3235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76750"/>
            <a:ext cx="8640000" cy="1828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8881"/>
          <a:stretch>
            <a:fillRect/>
          </a:stretch>
        </p:blipFill>
        <p:spPr>
          <a:xfrm>
            <a:off x="899795" y="2060575"/>
            <a:ext cx="6135905" cy="4057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2"/>
          <p:cNvSpPr/>
          <p:nvPr/>
        </p:nvSpPr>
        <p:spPr bwMode="white">
          <a:xfrm>
            <a:off x="671830" y="4436745"/>
            <a:ext cx="8220075" cy="2035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tags/tag1.xml><?xml version="1.0" encoding="utf-8"?>
<p:tagLst xmlns:p="http://schemas.openxmlformats.org/presentationml/2006/main">
  <p:tag name="COMMONDATA" val="eyJoZGlkIjoiNDEyNjE4ZmUyZjIyZjU5MDIwNDBjYjJiM2MyZjZjM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2022-09-13T01:06:00Z</dcterms:created>
  <dcterms:modified xsi:type="dcterms:W3CDTF">2022-09-15T10:50:59Z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BD16648F702B44D187DE77A7517C9535</vt:lpwstr>
  </property>
</Properties>
</file>