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7"/>
  </p:notesMasterIdLst>
  <p:sldIdLst>
    <p:sldId id="256" r:id="rId4"/>
    <p:sldId id="259" r:id="rId5"/>
    <p:sldId id="261" r:id="rId6"/>
    <p:sldId id="263" r:id="rId8"/>
    <p:sldId id="264" r:id="rId9"/>
    <p:sldId id="265" r:id="rId10"/>
    <p:sldId id="267" r:id="rId11"/>
    <p:sldId id="271" r:id="rId12"/>
    <p:sldId id="272" r:id="rId13"/>
    <p:sldId id="274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8"/>
        <p:guide pos="28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3010"/>
            <a:ext cx="9142730" cy="1366520"/>
          </a:xfrm>
          <a:prstGeom prst="rect">
            <a:avLst/>
          </a:prstGeom>
        </p:spPr>
      </p:pic>
      <p:sp>
        <p:nvSpPr>
          <p:cNvPr id="5" name="Rectangle 2"/>
          <p:cNvSpPr/>
          <p:nvPr/>
        </p:nvSpPr>
        <p:spPr bwMode="white">
          <a:xfrm>
            <a:off x="2195830" y="2853055"/>
            <a:ext cx="417195" cy="2216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6" name="Rectangle 2"/>
          <p:cNvSpPr/>
          <p:nvPr/>
        </p:nvSpPr>
        <p:spPr bwMode="white">
          <a:xfrm>
            <a:off x="3783965" y="2780665"/>
            <a:ext cx="485140" cy="29337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2"/>
          <p:cNvSpPr/>
          <p:nvPr/>
        </p:nvSpPr>
        <p:spPr bwMode="white">
          <a:xfrm>
            <a:off x="5363845" y="2816225"/>
            <a:ext cx="417195" cy="2216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7020560" y="2852420"/>
            <a:ext cx="417195" cy="2216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2"/>
          <p:cNvSpPr/>
          <p:nvPr/>
        </p:nvSpPr>
        <p:spPr bwMode="white">
          <a:xfrm>
            <a:off x="8531225" y="2816225"/>
            <a:ext cx="417830" cy="2216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2378710" y="3357245"/>
            <a:ext cx="450215" cy="2216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3707765" y="3317875"/>
            <a:ext cx="417195" cy="2216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5480050" y="3317875"/>
            <a:ext cx="445135" cy="2216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6732270" y="3318510"/>
            <a:ext cx="417195" cy="2216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8542655" y="3318510"/>
            <a:ext cx="450215" cy="22161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8920" y="1700530"/>
            <a:ext cx="606742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545" y="3571875"/>
            <a:ext cx="368617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44450"/>
            <a:ext cx="7158990" cy="1280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412740"/>
            <a:ext cx="8640000" cy="4820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7524115" y="3133725"/>
            <a:ext cx="725170" cy="6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299835" y="5445125"/>
            <a:ext cx="981710" cy="78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2180" y="1988820"/>
            <a:ext cx="854710" cy="78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3890" y="4436745"/>
            <a:ext cx="650875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8640000" cy="498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14558" y="1909937"/>
            <a:ext cx="2857772" cy="2830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8640000" cy="4050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8270" y="1525905"/>
            <a:ext cx="4422140" cy="346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46355"/>
            <a:ext cx="5439410" cy="92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838065"/>
            <a:ext cx="7920000" cy="1951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448"/>
          <a:stretch>
            <a:fillRect/>
          </a:stretch>
        </p:blipFill>
        <p:spPr>
          <a:xfrm>
            <a:off x="2627630" y="2566670"/>
            <a:ext cx="3610610" cy="1582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67"/>
          <a:stretch>
            <a:fillRect/>
          </a:stretch>
        </p:blipFill>
        <p:spPr>
          <a:xfrm>
            <a:off x="1475740" y="4149090"/>
            <a:ext cx="7011570" cy="2519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484630" y="4293235"/>
            <a:ext cx="6859905" cy="2430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836795"/>
            <a:ext cx="8640000" cy="478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3644900"/>
            <a:ext cx="5981065" cy="275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406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542" y="3306956"/>
            <a:ext cx="6258522" cy="1763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