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4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3574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3595" y="2966720"/>
            <a:ext cx="7459980" cy="2073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548505"/>
            <a:ext cx="8640000" cy="1452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249" r="53176"/>
          <a:stretch>
            <a:fillRect/>
          </a:stretch>
        </p:blipFill>
        <p:spPr>
          <a:xfrm>
            <a:off x="2051685" y="1938655"/>
            <a:ext cx="4045585" cy="2444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808"/>
          <a:stretch>
            <a:fillRect/>
          </a:stretch>
        </p:blipFill>
        <p:spPr>
          <a:xfrm>
            <a:off x="1043305" y="4364990"/>
            <a:ext cx="6755665" cy="1565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755650" y="4364990"/>
            <a:ext cx="7459980" cy="2073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8920" y="1700530"/>
            <a:ext cx="6067425" cy="1323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3571875"/>
            <a:ext cx="4686300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215" y="116840"/>
            <a:ext cx="7446010" cy="1251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1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340350"/>
            <a:ext cx="8640000" cy="4620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3"/>
          <p:cNvSpPr/>
          <p:nvPr/>
        </p:nvSpPr>
        <p:spPr bwMode="white">
          <a:xfrm>
            <a:off x="4211955" y="3068955"/>
            <a:ext cx="611505" cy="605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7092315" y="4580890"/>
            <a:ext cx="570865" cy="47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10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32270" y="1844675"/>
            <a:ext cx="682625" cy="587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8505"/>
            <a:ext cx="8640000" cy="5321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10391" y="2303343"/>
            <a:ext cx="333406" cy="276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10391" y="3819753"/>
            <a:ext cx="333406" cy="276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10391" y="5336162"/>
            <a:ext cx="342932" cy="286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692650"/>
            <a:ext cx="8640000" cy="4489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34734" y="2331960"/>
            <a:ext cx="3476957" cy="1915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908550"/>
            <a:ext cx="8640000" cy="4119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71570" y="2105660"/>
            <a:ext cx="3650615" cy="2640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332605"/>
            <a:ext cx="8640000" cy="1565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772785"/>
            <a:ext cx="8640000" cy="3750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3"/>
          <p:cNvSpPr/>
          <p:nvPr/>
        </p:nvSpPr>
        <p:spPr bwMode="white">
          <a:xfrm>
            <a:off x="1691640" y="4076700"/>
            <a:ext cx="6791325" cy="1800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836795"/>
            <a:ext cx="8640000" cy="3944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8085" y="2924810"/>
            <a:ext cx="6478270" cy="2171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2022-09-13T01:06:00Z</dcterms:created>
  <dcterms:modified xsi:type="dcterms:W3CDTF">2022-09-15T10:51:28Z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