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1" r:id="rId6"/>
    <p:sldId id="263" r:id="rId7"/>
    <p:sldId id="264" r:id="rId8"/>
    <p:sldId id="267" r:id="rId9"/>
    <p:sldId id="270" r:id="rId10"/>
    <p:sldId id="271" r:id="rId11"/>
    <p:sldId id="274" r:id="rId12"/>
    <p:sldId id="273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05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00530"/>
            <a:ext cx="606742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3500120"/>
            <a:ext cx="37909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16840"/>
            <a:ext cx="7462520" cy="134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471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6300470" y="2931160"/>
            <a:ext cx="976630" cy="7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681345" y="5300980"/>
            <a:ext cx="1212215" cy="77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02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830" y="2493010"/>
            <a:ext cx="1257300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0515" y="4076700"/>
            <a:ext cx="922655" cy="87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05"/>
            <a:ext cx="8640000" cy="3218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99610" y="1124585"/>
            <a:ext cx="3358515" cy="260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488"/>
          <a:stretch>
            <a:fillRect/>
          </a:stretch>
        </p:blipFill>
        <p:spPr>
          <a:xfrm>
            <a:off x="1043940" y="3860800"/>
            <a:ext cx="7474485" cy="2610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4283710" y="4004945"/>
            <a:ext cx="3358515" cy="252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705" y="116840"/>
            <a:ext cx="5913120" cy="110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237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25"/>
          <a:stretch>
            <a:fillRect/>
          </a:stretch>
        </p:blipFill>
        <p:spPr>
          <a:xfrm>
            <a:off x="1187450" y="3265170"/>
            <a:ext cx="7062470" cy="3166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475878" y="3860489"/>
            <a:ext cx="1819448" cy="132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3662818" y="3860489"/>
            <a:ext cx="1819448" cy="132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5723890" y="3860800"/>
            <a:ext cx="1845945" cy="154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397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160" y="3068955"/>
            <a:ext cx="7258050" cy="232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248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74"/>
          <a:stretch>
            <a:fillRect/>
          </a:stretch>
        </p:blipFill>
        <p:spPr>
          <a:xfrm>
            <a:off x="899795" y="2853055"/>
            <a:ext cx="7933590" cy="3180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899160" y="3068955"/>
            <a:ext cx="4267200" cy="317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48865"/>
            <a:ext cx="9105900" cy="1295400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 bwMode="white">
          <a:xfrm>
            <a:off x="2123440" y="2637155"/>
            <a:ext cx="43370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3636010" y="2564765"/>
            <a:ext cx="43370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5436235" y="2637155"/>
            <a:ext cx="43370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7092315" y="2637155"/>
            <a:ext cx="43370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8604250" y="2637155"/>
            <a:ext cx="43370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2195830" y="3140710"/>
            <a:ext cx="43370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3923665" y="3121025"/>
            <a:ext cx="43370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5436235" y="3121025"/>
            <a:ext cx="43370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6964045" y="3121025"/>
            <a:ext cx="41846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2"/>
          <p:cNvSpPr/>
          <p:nvPr/>
        </p:nvSpPr>
        <p:spPr bwMode="white">
          <a:xfrm>
            <a:off x="8509000" y="3121025"/>
            <a:ext cx="427990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2022-09-15T10:51:40Z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