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1" r:id="rId6"/>
    <p:sldId id="262" r:id="rId7"/>
    <p:sldId id="263" r:id="rId8"/>
    <p:sldId id="264" r:id="rId9"/>
    <p:sldId id="266" r:id="rId10"/>
    <p:sldId id="268" r:id="rId11"/>
    <p:sldId id="269" r:id="rId12"/>
    <p:sldId id="270" r:id="rId13"/>
    <p:sldId id="271" r:id="rId14"/>
    <p:sldId id="273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4676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7288" y="2549251"/>
            <a:ext cx="6649084" cy="2758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76750"/>
            <a:ext cx="8640000" cy="3524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654"/>
          <a:stretch>
            <a:fillRect/>
          </a:stretch>
        </p:blipFill>
        <p:spPr>
          <a:xfrm>
            <a:off x="899795" y="3716655"/>
            <a:ext cx="6941720" cy="2316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8040" y="3860800"/>
            <a:ext cx="7759065" cy="2758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8920" y="1700530"/>
            <a:ext cx="6067425" cy="1323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295" y="3715385"/>
            <a:ext cx="5114925" cy="600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764405"/>
            <a:ext cx="8640000" cy="3693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5796280" y="3789045"/>
            <a:ext cx="633095" cy="55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1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1685" y="1844675"/>
            <a:ext cx="715645" cy="64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51685" y="3933190"/>
            <a:ext cx="792480" cy="65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3612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28889" y="2022591"/>
            <a:ext cx="266725" cy="305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12405" y="2708910"/>
            <a:ext cx="567055" cy="631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00245" y="3573145"/>
            <a:ext cx="554990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07990" y="3573145"/>
            <a:ext cx="732790" cy="51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260215"/>
            <a:ext cx="8640000" cy="3468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458"/>
          <a:stretch>
            <a:fillRect/>
          </a:stretch>
        </p:blipFill>
        <p:spPr>
          <a:xfrm>
            <a:off x="1187450" y="3728720"/>
            <a:ext cx="7304305" cy="2191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23925" y="3860800"/>
            <a:ext cx="2453005" cy="2278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5"/>
          <p:cNvSpPr/>
          <p:nvPr/>
        </p:nvSpPr>
        <p:spPr bwMode="white">
          <a:xfrm>
            <a:off x="5076190" y="3641725"/>
            <a:ext cx="2453005" cy="2278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88460"/>
            <a:ext cx="8640000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700395"/>
            <a:ext cx="8640000" cy="4307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1259840" y="3860800"/>
            <a:ext cx="7700010" cy="2403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5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200" y="2854325"/>
            <a:ext cx="6102985" cy="229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26940"/>
            <a:ext cx="8640000" cy="5403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8910" y="3075940"/>
            <a:ext cx="5824220" cy="305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2022-09-15T10:51:48Z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