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1" r:id="rId6"/>
    <p:sldId id="262" r:id="rId7"/>
    <p:sldId id="263" r:id="rId8"/>
    <p:sldId id="265" r:id="rId9"/>
    <p:sldId id="269" r:id="rId10"/>
    <p:sldId id="271" r:id="rId11"/>
    <p:sldId id="272" r:id="rId12"/>
    <p:sldId id="276" r:id="rId13"/>
    <p:sldId id="275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89910" y="13258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990" y="2493010"/>
            <a:ext cx="9190990" cy="1327785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 bwMode="white">
          <a:xfrm>
            <a:off x="2240280" y="2780665"/>
            <a:ext cx="467995" cy="307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3851910" y="2780665"/>
            <a:ext cx="499110" cy="307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5580380" y="2780665"/>
            <a:ext cx="499110" cy="307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6948170" y="2780665"/>
            <a:ext cx="499110" cy="307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8484235" y="2708910"/>
            <a:ext cx="547370" cy="35687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2123440" y="3275330"/>
            <a:ext cx="499110" cy="307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3742690" y="3275330"/>
            <a:ext cx="536575" cy="307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5580380" y="3275330"/>
            <a:ext cx="499110" cy="307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6948170" y="3213100"/>
            <a:ext cx="499110" cy="36957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2"/>
          <p:cNvSpPr/>
          <p:nvPr/>
        </p:nvSpPr>
        <p:spPr bwMode="white">
          <a:xfrm>
            <a:off x="8508365" y="3284855"/>
            <a:ext cx="499110" cy="307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00530"/>
            <a:ext cx="606742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45" y="3429000"/>
            <a:ext cx="37623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452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939790" y="4004945"/>
            <a:ext cx="828675" cy="84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1955" y="2060575"/>
            <a:ext cx="762000" cy="80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6080" y="3933190"/>
            <a:ext cx="1200150" cy="97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116705"/>
            <a:ext cx="8640000" cy="122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5284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244212" y="2178204"/>
            <a:ext cx="333406" cy="276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244212" y="4066772"/>
            <a:ext cx="333406" cy="276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187057" y="5926725"/>
            <a:ext cx="390562" cy="38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325" y="188460"/>
            <a:ext cx="8640000" cy="212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2204585"/>
            <a:ext cx="8640000" cy="365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114675" y="3053080"/>
            <a:ext cx="4364990" cy="174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774206" y="5006479"/>
            <a:ext cx="2629151" cy="41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44450"/>
            <a:ext cx="6883400" cy="1381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340350"/>
            <a:ext cx="8640000" cy="503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043305" y="3933190"/>
            <a:ext cx="4529455" cy="219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68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445" y="4059555"/>
            <a:ext cx="6768465" cy="185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640000" cy="215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63"/>
          <a:stretch>
            <a:fillRect/>
          </a:stretch>
        </p:blipFill>
        <p:spPr>
          <a:xfrm>
            <a:off x="2915920" y="2637155"/>
            <a:ext cx="3235960" cy="170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503"/>
          <a:stretch>
            <a:fillRect/>
          </a:stretch>
        </p:blipFill>
        <p:spPr>
          <a:xfrm>
            <a:off x="749300" y="4580890"/>
            <a:ext cx="7645935" cy="145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260" y="4436745"/>
            <a:ext cx="6768465" cy="185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7</cp:revision>
  <dcterms:created xsi:type="dcterms:W3CDTF">2022-09-13T01:06:00Z</dcterms:created>
  <dcterms:modified xsi:type="dcterms:W3CDTF">2022-09-14T05:52:55Z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