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7"/>
  </p:notesMasterIdLst>
  <p:sldIdLst>
    <p:sldId id="256" r:id="rId4"/>
    <p:sldId id="259" r:id="rId5"/>
    <p:sldId id="261" r:id="rId6"/>
    <p:sldId id="263" r:id="rId8"/>
    <p:sldId id="264" r:id="rId9"/>
    <p:sldId id="265" r:id="rId10"/>
    <p:sldId id="267" r:id="rId11"/>
    <p:sldId id="269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427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7200" y="3113405"/>
            <a:ext cx="5271770" cy="172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30" y="2493010"/>
            <a:ext cx="9095740" cy="1293495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 bwMode="white">
          <a:xfrm>
            <a:off x="2262505" y="2840990"/>
            <a:ext cx="260350" cy="1524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3"/>
          <p:cNvSpPr/>
          <p:nvPr/>
        </p:nvSpPr>
        <p:spPr bwMode="white">
          <a:xfrm>
            <a:off x="3707765" y="2780665"/>
            <a:ext cx="378460" cy="21272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3"/>
          <p:cNvSpPr/>
          <p:nvPr/>
        </p:nvSpPr>
        <p:spPr bwMode="white">
          <a:xfrm>
            <a:off x="5363845" y="2810510"/>
            <a:ext cx="378460" cy="21272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3"/>
          <p:cNvSpPr/>
          <p:nvPr/>
        </p:nvSpPr>
        <p:spPr bwMode="white">
          <a:xfrm>
            <a:off x="6979285" y="2780665"/>
            <a:ext cx="419100" cy="21272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3"/>
          <p:cNvSpPr/>
          <p:nvPr/>
        </p:nvSpPr>
        <p:spPr bwMode="white">
          <a:xfrm>
            <a:off x="8495665" y="2780665"/>
            <a:ext cx="415290" cy="21272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3"/>
          <p:cNvSpPr/>
          <p:nvPr/>
        </p:nvSpPr>
        <p:spPr bwMode="white">
          <a:xfrm>
            <a:off x="2339975" y="3322955"/>
            <a:ext cx="378460" cy="21272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3"/>
          <p:cNvSpPr/>
          <p:nvPr/>
        </p:nvSpPr>
        <p:spPr bwMode="white">
          <a:xfrm>
            <a:off x="3707765" y="3322955"/>
            <a:ext cx="378460" cy="21272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7" name="Rectangle 3"/>
          <p:cNvSpPr/>
          <p:nvPr/>
        </p:nvSpPr>
        <p:spPr bwMode="white">
          <a:xfrm>
            <a:off x="5363210" y="3284855"/>
            <a:ext cx="451485" cy="21272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8" name="Rectangle 3"/>
          <p:cNvSpPr/>
          <p:nvPr/>
        </p:nvSpPr>
        <p:spPr bwMode="white">
          <a:xfrm>
            <a:off x="6876415" y="3288030"/>
            <a:ext cx="378460" cy="21272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9" name="Rectangle 3"/>
          <p:cNvSpPr/>
          <p:nvPr/>
        </p:nvSpPr>
        <p:spPr bwMode="white">
          <a:xfrm>
            <a:off x="8514080" y="3322955"/>
            <a:ext cx="378460" cy="21272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205" y="1844040"/>
            <a:ext cx="6705600" cy="1304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70" y="3642995"/>
            <a:ext cx="492442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423"/>
          <a:stretch>
            <a:fillRect/>
          </a:stretch>
        </p:blipFill>
        <p:spPr>
          <a:xfrm>
            <a:off x="252095" y="1213620"/>
            <a:ext cx="8639810" cy="2639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974"/>
          <a:stretch>
            <a:fillRect/>
          </a:stretch>
        </p:blipFill>
        <p:spPr>
          <a:xfrm>
            <a:off x="395605" y="44450"/>
            <a:ext cx="6800850" cy="1132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628265" y="3023870"/>
            <a:ext cx="962660" cy="62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3644765"/>
            <a:ext cx="8640000" cy="281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4300009" y="4886327"/>
            <a:ext cx="1219316" cy="30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6567176" y="5793622"/>
            <a:ext cx="1000220" cy="30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2000" y="2132965"/>
            <a:ext cx="986790" cy="6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50285" y="3902710"/>
            <a:ext cx="3362960" cy="60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4614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620260"/>
            <a:ext cx="8640000" cy="5158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8585" y="906338"/>
            <a:ext cx="419140" cy="295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42609" y="896802"/>
            <a:ext cx="428665" cy="30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7540" y="2493010"/>
            <a:ext cx="558165" cy="61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8305" y="2414905"/>
            <a:ext cx="647700" cy="58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59865" y="3500755"/>
            <a:ext cx="588010" cy="34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35785" y="4293235"/>
            <a:ext cx="724535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13943" y="4434645"/>
            <a:ext cx="438191" cy="352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1533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916930"/>
            <a:ext cx="8640000" cy="3769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2480622" y="5208879"/>
            <a:ext cx="438191" cy="391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932045" y="5156835"/>
            <a:ext cx="527685" cy="5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268595"/>
            <a:ext cx="8640000" cy="322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2217" y="2356096"/>
            <a:ext cx="590606" cy="29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2330" y="3872865"/>
            <a:ext cx="629285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260215"/>
            <a:ext cx="8640000" cy="378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5535" y="3401060"/>
            <a:ext cx="4130675" cy="149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02"/>
          <a:stretch>
            <a:fillRect/>
          </a:stretch>
        </p:blipFill>
        <p:spPr>
          <a:xfrm>
            <a:off x="971550" y="4220845"/>
            <a:ext cx="7870725" cy="136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333855" y="5098807"/>
            <a:ext cx="4515281" cy="34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2022-09-15T13:19:20Z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