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7"/>
  </p:notesMasterIdLst>
  <p:sldIdLst>
    <p:sldId id="256" r:id="rId4"/>
    <p:sldId id="259" r:id="rId5"/>
    <p:sldId id="261" r:id="rId6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7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00530"/>
            <a:ext cx="606742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3571875"/>
            <a:ext cx="60102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-7620"/>
            <a:ext cx="6332220" cy="1087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908550"/>
            <a:ext cx="85932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5939790" y="3140710"/>
            <a:ext cx="740410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019925" y="3860800"/>
            <a:ext cx="655320" cy="751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075555" y="5373370"/>
            <a:ext cx="129984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2483485" y="6093460"/>
            <a:ext cx="1511935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3353" y="2129607"/>
            <a:ext cx="628710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4864" y="3599056"/>
            <a:ext cx="847805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836795"/>
            <a:ext cx="8640000" cy="366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94525" y="1991360"/>
            <a:ext cx="49974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3155" y="2765425"/>
            <a:ext cx="418465" cy="63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2090" y="3644900"/>
            <a:ext cx="645795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7950" y="3553460"/>
            <a:ext cx="716280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92650"/>
            <a:ext cx="8640000" cy="452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4561" y="4704654"/>
            <a:ext cx="3172127" cy="40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6909" y="4704654"/>
            <a:ext cx="3438853" cy="40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505" y="404360"/>
            <a:ext cx="8640000" cy="451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595" y="3644900"/>
            <a:ext cx="6800850" cy="169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22445"/>
            <a:ext cx="8640000" cy="301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445" y="2060575"/>
            <a:ext cx="7036435" cy="126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499985"/>
            <a:ext cx="8640000" cy="297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66445" y="5093970"/>
            <a:ext cx="5820410" cy="120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63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3716655"/>
            <a:ext cx="6335395" cy="2142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矩形 7"/>
          <p:cNvSpPr/>
          <p:nvPr/>
        </p:nvSpPr>
        <p:spPr>
          <a:xfrm>
            <a:off x="7164070" y="3860800"/>
            <a:ext cx="1584325" cy="158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