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5" r:id="rId18"/>
    <p:sldId id="276" r:id="rId19"/>
    <p:sldId id="278" r:id="rId20"/>
    <p:sldId id="280" r:id="rId21"/>
    <p:sldId id="281" r:id="rId22"/>
    <p:sldId id="282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89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24450"/>
            <a:ext cx="11520000" cy="3297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30400" y="1568450"/>
            <a:ext cx="1585595" cy="588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09920" y="1591310"/>
            <a:ext cx="776605" cy="483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79915" y="1539240"/>
            <a:ext cx="797560" cy="485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5325" y="2204720"/>
            <a:ext cx="2181860" cy="1555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95775" y="2157095"/>
            <a:ext cx="3120390" cy="2482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92770" y="2239645"/>
            <a:ext cx="2014220" cy="1557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908550"/>
            <a:ext cx="11520000" cy="25546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1180" y="1988820"/>
            <a:ext cx="2639060" cy="1661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63565" y="1988820"/>
            <a:ext cx="2723515" cy="173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215"/>
          <a:stretch>
            <a:fillRect/>
          </a:stretch>
        </p:blipFill>
        <p:spPr>
          <a:xfrm>
            <a:off x="767080" y="3789045"/>
            <a:ext cx="10458540" cy="2022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623570" y="4293235"/>
            <a:ext cx="2256790" cy="1146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5807710" y="4364990"/>
            <a:ext cx="3008630" cy="1713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10" grpId="0" bldLvl="0" animBg="1"/>
      <p:bldP spid="1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052695"/>
            <a:ext cx="11520000" cy="3077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 rot="19380000">
            <a:off x="5276850" y="2441575"/>
            <a:ext cx="175895" cy="1076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96225" y="2780665"/>
            <a:ext cx="1637030" cy="883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20055" y="3463290"/>
            <a:ext cx="695325" cy="391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4418965" y="3860800"/>
            <a:ext cx="2518410" cy="375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86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5965" y="3068955"/>
            <a:ext cx="1909445" cy="996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35730" y="3136900"/>
            <a:ext cx="1953260" cy="1276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00190" y="3136900"/>
            <a:ext cx="1044575" cy="1172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44315"/>
            <a:ext cx="11520000" cy="27480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932"/>
          <a:stretch>
            <a:fillRect/>
          </a:stretch>
        </p:blipFill>
        <p:spPr>
          <a:xfrm>
            <a:off x="911225" y="2636520"/>
            <a:ext cx="10375990" cy="4124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6"/>
          <p:cNvSpPr/>
          <p:nvPr/>
        </p:nvSpPr>
        <p:spPr bwMode="white">
          <a:xfrm>
            <a:off x="5633085" y="4012565"/>
            <a:ext cx="913765" cy="2424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8889365" y="4352925"/>
            <a:ext cx="913765" cy="2084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4014470" y="4770120"/>
            <a:ext cx="904875" cy="166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9"/>
          <p:cNvSpPr/>
          <p:nvPr/>
        </p:nvSpPr>
        <p:spPr bwMode="white">
          <a:xfrm>
            <a:off x="7251700" y="5012055"/>
            <a:ext cx="923290" cy="1424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24450"/>
            <a:ext cx="11520000" cy="2427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63790" y="1268730"/>
            <a:ext cx="618490" cy="575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44150" y="1340485"/>
            <a:ext cx="768985" cy="619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87395" y="1916430"/>
            <a:ext cx="715010" cy="515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91810" y="2996565"/>
            <a:ext cx="1196340" cy="793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8" grpId="0" bldLvl="0" animBg="1"/>
      <p:bldP spid="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7196"/>
          <a:stretch>
            <a:fillRect/>
          </a:stretch>
        </p:blipFill>
        <p:spPr>
          <a:xfrm>
            <a:off x="263525" y="980440"/>
            <a:ext cx="11520170" cy="2610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5460" y="2493010"/>
            <a:ext cx="4107180" cy="1152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965"/>
          <a:stretch>
            <a:fillRect/>
          </a:stretch>
        </p:blipFill>
        <p:spPr>
          <a:xfrm>
            <a:off x="767080" y="3590925"/>
            <a:ext cx="11178630" cy="2607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063750" y="4653280"/>
            <a:ext cx="6353175" cy="1229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980305"/>
            <a:ext cx="11520000" cy="2668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47215" y="1700530"/>
            <a:ext cx="4860290" cy="1413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3284720"/>
            <a:ext cx="11520000" cy="2717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703705" y="4364990"/>
            <a:ext cx="5080000" cy="1256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96840"/>
            <a:ext cx="11520000" cy="2638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69550" y="1197610"/>
            <a:ext cx="934085" cy="427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7390" y="1785620"/>
            <a:ext cx="1376680" cy="382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03705" y="2276475"/>
            <a:ext cx="3368040" cy="1190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24450"/>
            <a:ext cx="11520000" cy="27612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82495" y="2753360"/>
            <a:ext cx="4552950" cy="1555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9970" y="2132965"/>
            <a:ext cx="7591425" cy="24288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124450"/>
            <a:ext cx="11520000" cy="32229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69490" y="2200910"/>
            <a:ext cx="760095" cy="454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8385" y="2200910"/>
            <a:ext cx="721995" cy="577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75910" y="2708910"/>
            <a:ext cx="699770" cy="542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28025" y="2654935"/>
            <a:ext cx="729615" cy="570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31990" y="3314700"/>
            <a:ext cx="651510" cy="615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59560" y="3933190"/>
            <a:ext cx="527685" cy="511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24450"/>
            <a:ext cx="11520000" cy="3253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00190" y="1268730"/>
            <a:ext cx="64579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79990" y="1268730"/>
            <a:ext cx="759460" cy="567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71075" y="1821815"/>
            <a:ext cx="145605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8015" y="2340610"/>
            <a:ext cx="1302385" cy="463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01590" y="3259455"/>
            <a:ext cx="665480" cy="730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124450"/>
            <a:ext cx="11520000" cy="39132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59785" y="1557020"/>
            <a:ext cx="681355" cy="570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99965" y="2493010"/>
            <a:ext cx="854075" cy="606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56425" y="2564765"/>
            <a:ext cx="871855" cy="514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60235" y="3314700"/>
            <a:ext cx="494030" cy="523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43885" y="3837940"/>
            <a:ext cx="574040" cy="588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00640" y="4509135"/>
            <a:ext cx="595630" cy="588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908550"/>
            <a:ext cx="11520000" cy="2668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64240" y="1484630"/>
            <a:ext cx="487045" cy="472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64240" y="2008505"/>
            <a:ext cx="558800" cy="480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64240" y="2924810"/>
            <a:ext cx="558800" cy="450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643"/>
          <a:stretch>
            <a:fillRect/>
          </a:stretch>
        </p:blipFill>
        <p:spPr>
          <a:xfrm>
            <a:off x="839470" y="3644900"/>
            <a:ext cx="11100525" cy="993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1064240" y="3653155"/>
            <a:ext cx="558800" cy="504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1064240" y="4189095"/>
            <a:ext cx="558800" cy="489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052695"/>
            <a:ext cx="11520000" cy="3499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87395" y="1557020"/>
            <a:ext cx="508635" cy="651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47665" y="2636520"/>
            <a:ext cx="429260" cy="40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34170" y="3573145"/>
            <a:ext cx="525780" cy="586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96840"/>
            <a:ext cx="11520000" cy="26293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10765" y="1772920"/>
            <a:ext cx="523875" cy="527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43925" y="2853055"/>
            <a:ext cx="550545" cy="572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24450"/>
            <a:ext cx="11520000" cy="2062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20290" y="2103120"/>
            <a:ext cx="665480" cy="545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47945" y="2161540"/>
            <a:ext cx="521970" cy="424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28560" y="2103120"/>
            <a:ext cx="696595" cy="581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84765" y="2121535"/>
            <a:ext cx="514985" cy="46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72690" y="2684145"/>
            <a:ext cx="450215" cy="421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86655" y="2649220"/>
            <a:ext cx="483235" cy="45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14310" y="2684145"/>
            <a:ext cx="520700" cy="502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08615" y="2684145"/>
            <a:ext cx="432435" cy="556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2022-09-13T01:06:00Z</dcterms:created>
  <dcterms:modified xsi:type="dcterms:W3CDTF">2022-09-13T15:57:04Z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559F4AF2376A4A6580D5C50A85B7B3D8</vt:lpwstr>
  </property>
</Properties>
</file>