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8"/>
  </p:notesMasterIdLst>
  <p:sldIdLst>
    <p:sldId id="256" r:id="rId4"/>
    <p:sldId id="259" r:id="rId5"/>
    <p:sldId id="260" r:id="rId6"/>
    <p:sldId id="261" r:id="rId7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8" r:id="rId19"/>
    <p:sldId id="27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08550"/>
            <a:ext cx="11520000" cy="4212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4795" y="1457325"/>
            <a:ext cx="5241925" cy="16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2450" y="4121785"/>
            <a:ext cx="826770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260"/>
            <a:ext cx="11520000" cy="4647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913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2853055"/>
            <a:ext cx="62738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7395" y="2853055"/>
            <a:ext cx="427355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6105" y="2853055"/>
            <a:ext cx="56769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7710" y="2853055"/>
            <a:ext cx="50673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7890" y="2853055"/>
            <a:ext cx="50736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6315" y="2853055"/>
            <a:ext cx="59626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84105" y="2853055"/>
            <a:ext cx="54102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5370" y="3500755"/>
            <a:ext cx="97663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57850" y="3429000"/>
            <a:ext cx="107315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92325" y="4493895"/>
            <a:ext cx="112331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85410" y="4493895"/>
            <a:ext cx="103822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72145" y="4493895"/>
            <a:ext cx="63627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073"/>
          <a:stretch>
            <a:fillRect/>
          </a:stretch>
        </p:blipFill>
        <p:spPr>
          <a:xfrm>
            <a:off x="335280" y="476885"/>
            <a:ext cx="11520170" cy="345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9650" y="2853055"/>
            <a:ext cx="5330825" cy="66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54"/>
          <a:stretch>
            <a:fillRect/>
          </a:stretch>
        </p:blipFill>
        <p:spPr>
          <a:xfrm>
            <a:off x="839470" y="3716655"/>
            <a:ext cx="11018610" cy="273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279650" y="4725035"/>
            <a:ext cx="5980430" cy="127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435"/>
          <a:stretch>
            <a:fillRect/>
          </a:stretch>
        </p:blipFill>
        <p:spPr>
          <a:xfrm>
            <a:off x="263525" y="476885"/>
            <a:ext cx="11520170" cy="3607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05" y="2924810"/>
            <a:ext cx="6035675" cy="111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79"/>
          <a:stretch>
            <a:fillRect/>
          </a:stretch>
        </p:blipFill>
        <p:spPr>
          <a:xfrm>
            <a:off x="767080" y="4077335"/>
            <a:ext cx="10900500" cy="226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07260" y="4653280"/>
            <a:ext cx="6420485" cy="130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886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32215" y="4220845"/>
            <a:ext cx="617855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170" y="1772920"/>
            <a:ext cx="919162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477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4380" y="3141980"/>
            <a:ext cx="549275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6135" y="3079750"/>
            <a:ext cx="50609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6450" y="3079750"/>
            <a:ext cx="51879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9940" y="5156835"/>
            <a:ext cx="478155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3745" y="5085080"/>
            <a:ext cx="514350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43745" y="5085080"/>
            <a:ext cx="55816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484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6275" y="692785"/>
            <a:ext cx="64897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4970" y="620395"/>
            <a:ext cx="65595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3030" y="692785"/>
            <a:ext cx="60452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8620" y="3932555"/>
            <a:ext cx="50482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4655" y="3932555"/>
            <a:ext cx="48831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96860" y="3932555"/>
            <a:ext cx="50863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2895" y="3860800"/>
            <a:ext cx="439420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2675" y="4509135"/>
            <a:ext cx="43624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4565" y="4509135"/>
            <a:ext cx="512445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215" y="5034145"/>
            <a:ext cx="11520000" cy="105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4872355" y="5589270"/>
            <a:ext cx="63754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692650"/>
            <a:ext cx="11520000" cy="2730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1557020"/>
            <a:ext cx="45212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34"/>
          <a:stretch>
            <a:fillRect/>
          </a:stretch>
        </p:blipFill>
        <p:spPr>
          <a:xfrm>
            <a:off x="839470" y="3573145"/>
            <a:ext cx="10894150" cy="1789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776585" y="3716655"/>
            <a:ext cx="53213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64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3925" y="1124585"/>
            <a:ext cx="50736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7870" y="2987397"/>
            <a:ext cx="247537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2125" y="2924810"/>
            <a:ext cx="50609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590" y="660900"/>
            <a:ext cx="11520000" cy="3055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8860" y="1772920"/>
            <a:ext cx="4674870" cy="99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37"/>
          <a:stretch>
            <a:fillRect/>
          </a:stretch>
        </p:blipFill>
        <p:spPr>
          <a:xfrm>
            <a:off x="793115" y="3716655"/>
            <a:ext cx="10605860" cy="2488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095944" y="2132188"/>
            <a:ext cx="2351603" cy="96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848860" y="4293235"/>
            <a:ext cx="5081905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807710" y="4364990"/>
            <a:ext cx="5293995" cy="93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238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6645" y="2393315"/>
            <a:ext cx="137287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6505" y="2392680"/>
            <a:ext cx="78613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0415" y="2393315"/>
            <a:ext cx="1527810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3340" y="3644900"/>
            <a:ext cx="1307465" cy="104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1900" y="3573145"/>
            <a:ext cx="800100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070" y="3789045"/>
            <a:ext cx="1315720" cy="90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88460"/>
            <a:ext cx="11520000" cy="2062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135" y="2204585"/>
            <a:ext cx="11520000" cy="4440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1"/>
          <p:cNvSpPr/>
          <p:nvPr/>
        </p:nvSpPr>
        <p:spPr bwMode="white">
          <a:xfrm>
            <a:off x="3629025" y="3814445"/>
            <a:ext cx="742315" cy="245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4731385" y="3380105"/>
            <a:ext cx="810895" cy="288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5902325" y="3688080"/>
            <a:ext cx="742315" cy="262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7004685" y="3380105"/>
            <a:ext cx="742315" cy="288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8107045" y="3504565"/>
            <a:ext cx="742315" cy="276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9192260" y="3029585"/>
            <a:ext cx="742315" cy="3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2022-09-13T15:56:36Z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559F4AF2376A4A6580D5C50A85B7B3D8</vt:lpwstr>
  </property>
</Properties>
</file>