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2" r:id="rId16"/>
    <p:sldId id="274" r:id="rId17"/>
    <p:sldId id="276" r:id="rId18"/>
    <p:sldId id="277" r:id="rId19"/>
    <p:sldId id="279" r:id="rId20"/>
    <p:sldId id="280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60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260"/>
            <a:ext cx="11520000" cy="672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516"/>
          <a:stretch>
            <a:fillRect/>
          </a:stretch>
        </p:blipFill>
        <p:spPr>
          <a:xfrm>
            <a:off x="911225" y="1484630"/>
            <a:ext cx="10308680" cy="431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720340" y="1989455"/>
            <a:ext cx="2222500" cy="96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761480" y="2094230"/>
            <a:ext cx="2270760" cy="3241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2701010" y="2966968"/>
            <a:ext cx="2246876" cy="2154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2720060" y="5135086"/>
            <a:ext cx="2227834" cy="142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2594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2545" y="2058035"/>
            <a:ext cx="45783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95875" y="1933575"/>
            <a:ext cx="544830" cy="602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09840" y="2006600"/>
            <a:ext cx="527685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32695" y="1976755"/>
            <a:ext cx="536575" cy="588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82545" y="2677795"/>
            <a:ext cx="434340" cy="42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95875" y="2625090"/>
            <a:ext cx="544195" cy="51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09840" y="2635250"/>
            <a:ext cx="650875" cy="54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23170" y="2676525"/>
            <a:ext cx="532765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16"/>
          <a:stretch>
            <a:fillRect/>
          </a:stretch>
        </p:blipFill>
        <p:spPr>
          <a:xfrm>
            <a:off x="767080" y="3142615"/>
            <a:ext cx="11034485" cy="3121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2279650" y="3644900"/>
            <a:ext cx="817245" cy="661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5850890" y="3724275"/>
            <a:ext cx="1647190" cy="60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9440545" y="3705860"/>
            <a:ext cx="1628140" cy="51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83615" y="4220845"/>
            <a:ext cx="3234690" cy="1590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655820" y="4331335"/>
            <a:ext cx="3255010" cy="182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183880" y="4220845"/>
            <a:ext cx="3360420" cy="1993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3605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4205" y="1831975"/>
            <a:ext cx="1567180" cy="42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90845" y="1728470"/>
            <a:ext cx="819150" cy="536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80500" y="1747520"/>
            <a:ext cx="1520825" cy="589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4070" y="2465070"/>
            <a:ext cx="1671320" cy="2280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70375" y="2433320"/>
            <a:ext cx="1859280" cy="2284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14640" y="2465070"/>
            <a:ext cx="1896110" cy="167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150"/>
          <a:stretch>
            <a:fillRect/>
          </a:stretch>
        </p:blipFill>
        <p:spPr>
          <a:xfrm>
            <a:off x="335915" y="476885"/>
            <a:ext cx="11520170" cy="2534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5505" y="1700530"/>
            <a:ext cx="5299075" cy="1233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3" t="1980" r="3302" b="24024"/>
          <a:stretch>
            <a:fillRect/>
          </a:stretch>
        </p:blipFill>
        <p:spPr>
          <a:xfrm>
            <a:off x="767080" y="2853055"/>
            <a:ext cx="11143615" cy="2680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063750" y="4076700"/>
            <a:ext cx="4671695" cy="1327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677"/>
          <a:stretch>
            <a:fillRect/>
          </a:stretch>
        </p:blipFill>
        <p:spPr>
          <a:xfrm>
            <a:off x="407035" y="994410"/>
            <a:ext cx="11520170" cy="2434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5460" y="2132965"/>
            <a:ext cx="5412105" cy="1122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601"/>
          <a:stretch>
            <a:fillRect/>
          </a:stretch>
        </p:blipFill>
        <p:spPr>
          <a:xfrm>
            <a:off x="407035" y="3429000"/>
            <a:ext cx="11520170" cy="2311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775460" y="4580890"/>
            <a:ext cx="4540250" cy="1228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836795"/>
            <a:ext cx="11520000" cy="3640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9560" y="2564765"/>
            <a:ext cx="4539615" cy="1531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918"/>
          <a:stretch>
            <a:fillRect/>
          </a:stretch>
        </p:blipFill>
        <p:spPr>
          <a:xfrm>
            <a:off x="335915" y="747395"/>
            <a:ext cx="11520170" cy="2609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5460" y="1988820"/>
            <a:ext cx="4236720" cy="1269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010"/>
          <a:stretch>
            <a:fillRect/>
          </a:stretch>
        </p:blipFill>
        <p:spPr>
          <a:xfrm>
            <a:off x="335915" y="3356610"/>
            <a:ext cx="11520170" cy="2585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775460" y="4653280"/>
            <a:ext cx="4652645" cy="1275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2840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35730" y="2493010"/>
            <a:ext cx="1817370" cy="67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5505" y="2252345"/>
            <a:ext cx="7848600" cy="2352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836795"/>
            <a:ext cx="11520000" cy="3020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47440" y="1557020"/>
            <a:ext cx="567690" cy="51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35955" y="1557020"/>
            <a:ext cx="664210" cy="51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39695" y="2204720"/>
            <a:ext cx="594360" cy="48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00190" y="2204720"/>
            <a:ext cx="761365" cy="426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83430" y="2780665"/>
            <a:ext cx="578485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60460" y="2693670"/>
            <a:ext cx="720090" cy="66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47440" y="3429000"/>
            <a:ext cx="568960" cy="51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51855" y="3429000"/>
            <a:ext cx="635635" cy="51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2805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67980" y="1340485"/>
            <a:ext cx="717550" cy="614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35730" y="2132965"/>
            <a:ext cx="643890" cy="54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23795" y="3356610"/>
            <a:ext cx="791845" cy="57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96000" y="3429000"/>
            <a:ext cx="681355" cy="56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96450" y="3429000"/>
            <a:ext cx="786765" cy="63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3262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96000" y="1200785"/>
            <a:ext cx="661670" cy="564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64015" y="1268730"/>
            <a:ext cx="791210" cy="56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5460" y="2636520"/>
            <a:ext cx="50736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27575" y="2564765"/>
            <a:ext cx="631190" cy="55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75650" y="2564765"/>
            <a:ext cx="521335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67980" y="3123565"/>
            <a:ext cx="544195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02625" y="3860800"/>
            <a:ext cx="538480" cy="397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4159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64240" y="1700530"/>
            <a:ext cx="424180" cy="38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92485" y="2276475"/>
            <a:ext cx="530860" cy="500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92485" y="2853055"/>
            <a:ext cx="472440" cy="50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92485" y="3500755"/>
            <a:ext cx="471805" cy="418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92485" y="4653280"/>
            <a:ext cx="563880" cy="55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980305"/>
            <a:ext cx="11520000" cy="3130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43700" y="1628775"/>
            <a:ext cx="544195" cy="554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55595" y="2924810"/>
            <a:ext cx="488950" cy="536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2967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63080" y="1313815"/>
            <a:ext cx="494030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46995" y="2681605"/>
            <a:ext cx="483235" cy="55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3486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56045" y="1412875"/>
            <a:ext cx="434975" cy="41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31315" y="3429000"/>
            <a:ext cx="520700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2022-09-13T01:06:00Z</dcterms:created>
  <dcterms:modified xsi:type="dcterms:W3CDTF">2022-09-13T15:56:29Z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559F4AF2376A4A6580D5C50A85B7B3D8</vt:lpwstr>
  </property>
</Properties>
</file>