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09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0545" y="2853055"/>
            <a:ext cx="617855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3520" y="2853055"/>
            <a:ext cx="57277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3970" y="2780665"/>
            <a:ext cx="65024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3660" y="3289935"/>
            <a:ext cx="66675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9965" y="3281045"/>
            <a:ext cx="661035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0415" y="3281045"/>
            <a:ext cx="73342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16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1628775"/>
            <a:ext cx="3127375" cy="261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7845" y="1628775"/>
            <a:ext cx="3730625" cy="252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91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90" y="2594610"/>
            <a:ext cx="2700655" cy="117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5" y="2348865"/>
            <a:ext cx="1251585" cy="15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49850"/>
            <a:ext cx="11520000" cy="295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20820000">
            <a:off x="2395855" y="2361565"/>
            <a:ext cx="169481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4500000">
            <a:off x="2506345" y="3345180"/>
            <a:ext cx="1211580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 rot="20820000">
            <a:off x="2735580" y="2894330"/>
            <a:ext cx="172148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 rot="20820000">
            <a:off x="889635" y="2818765"/>
            <a:ext cx="169481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 rot="540000">
            <a:off x="6495415" y="2361565"/>
            <a:ext cx="169481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 rot="540000">
            <a:off x="8212455" y="2981325"/>
            <a:ext cx="1705610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 rot="540000">
            <a:off x="7003415" y="2874010"/>
            <a:ext cx="1694815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 rot="540000">
            <a:off x="6639560" y="2084070"/>
            <a:ext cx="169481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09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3295" y="1844675"/>
            <a:ext cx="4796155" cy="227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764405"/>
            <a:ext cx="11520000" cy="407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3840" y="3716655"/>
            <a:ext cx="56832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0325" y="3644900"/>
            <a:ext cx="55245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2350" y="3644900"/>
            <a:ext cx="810895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795" y="4293235"/>
            <a:ext cx="64262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3790" y="4293235"/>
            <a:ext cx="61214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16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2924810"/>
            <a:ext cx="65595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4685" y="2996565"/>
            <a:ext cx="48958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1360" y="3716655"/>
            <a:ext cx="68453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235" y="3644900"/>
            <a:ext cx="56642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410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9680000">
            <a:off x="6948170" y="3093085"/>
            <a:ext cx="38100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0125" y="3713480"/>
            <a:ext cx="25717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19860000">
            <a:off x="6661150" y="4300855"/>
            <a:ext cx="295275" cy="23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548505"/>
            <a:ext cx="11520000" cy="3029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82"/>
          <a:stretch>
            <a:fillRect/>
          </a:stretch>
        </p:blipFill>
        <p:spPr>
          <a:xfrm>
            <a:off x="1055370" y="3500755"/>
            <a:ext cx="9886405" cy="253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02485" y="4149090"/>
            <a:ext cx="78168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896225" y="4149090"/>
            <a:ext cx="69723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135505" y="4796790"/>
            <a:ext cx="70421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896225" y="4869180"/>
            <a:ext cx="66421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35505" y="5526405"/>
            <a:ext cx="72961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65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2493010"/>
            <a:ext cx="6649720" cy="144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1917065"/>
            <a:ext cx="76866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71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795" y="1557655"/>
            <a:ext cx="65786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2940" y="1557655"/>
            <a:ext cx="80899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1900" y="2132965"/>
            <a:ext cx="101346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270" y="2132965"/>
            <a:ext cx="96647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0640" y="2060575"/>
            <a:ext cx="84391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7170" y="2636520"/>
            <a:ext cx="93599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31540" y="2679065"/>
            <a:ext cx="84391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1450" y="3213100"/>
            <a:ext cx="63627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1455" y="3213100"/>
            <a:ext cx="74295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5910" y="3729990"/>
            <a:ext cx="76263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89695" y="3720465"/>
            <a:ext cx="72390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7680" y="4301490"/>
            <a:ext cx="130429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9" t="62396" r="11465" b="11322"/>
          <a:stretch>
            <a:fillRect/>
          </a:stretch>
        </p:blipFill>
        <p:spPr>
          <a:xfrm>
            <a:off x="344805" y="3619500"/>
            <a:ext cx="9971405" cy="111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9" b="35157"/>
          <a:stretch>
            <a:fillRect/>
          </a:stretch>
        </p:blipFill>
        <p:spPr>
          <a:xfrm>
            <a:off x="407035" y="980440"/>
            <a:ext cx="11229975" cy="274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9315" y="1052830"/>
            <a:ext cx="43878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7415" y="1539875"/>
            <a:ext cx="67627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8070" y="2637155"/>
            <a:ext cx="58674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610" y="3619500"/>
            <a:ext cx="643255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9695" y="4208145"/>
            <a:ext cx="65214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3700" y="4293235"/>
            <a:ext cx="56642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95" t="59919"/>
          <a:stretch>
            <a:fillRect/>
          </a:stretch>
        </p:blipFill>
        <p:spPr>
          <a:xfrm>
            <a:off x="10242550" y="3514725"/>
            <a:ext cx="1394460" cy="169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0095" y="1844675"/>
            <a:ext cx="54800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2485" y="2420620"/>
            <a:ext cx="45974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92485" y="2996565"/>
            <a:ext cx="37846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428" r="36126"/>
          <a:stretch>
            <a:fillRect/>
          </a:stretch>
        </p:blipFill>
        <p:spPr>
          <a:xfrm>
            <a:off x="335280" y="692785"/>
            <a:ext cx="7358380" cy="48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00620"/>
            <a:ext cx="11520000" cy="268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920095" y="3525520"/>
            <a:ext cx="53149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920095" y="4076700"/>
            <a:ext cx="48895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920095" y="4580890"/>
            <a:ext cx="46609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920095" y="5212715"/>
            <a:ext cx="48895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992485" y="5733415"/>
            <a:ext cx="54229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04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1700530"/>
            <a:ext cx="53086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0190" y="2780665"/>
            <a:ext cx="56832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8070" y="4004945"/>
            <a:ext cx="48450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4265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860" y="1211580"/>
            <a:ext cx="46545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965" y="2420620"/>
            <a:ext cx="42291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9650" y="4220845"/>
            <a:ext cx="51689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78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9985" y="2655570"/>
            <a:ext cx="424751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80" y="2060575"/>
            <a:ext cx="5347970" cy="183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 rot="20640000">
            <a:off x="7051675" y="2298700"/>
            <a:ext cx="23304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1620000">
            <a:off x="7056120" y="2845435"/>
            <a:ext cx="32385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2022-09-13T15:56:52Z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559F4AF2376A4A6580D5C50A85B7B3D8</vt:lpwstr>
  </property>
</Properties>
</file>