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344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066" b="25723"/>
          <a:stretch>
            <a:fillRect/>
          </a:stretch>
        </p:blipFill>
        <p:spPr>
          <a:xfrm>
            <a:off x="899795" y="3933190"/>
            <a:ext cx="7078980" cy="2593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88085" y="4796790"/>
            <a:ext cx="6310630" cy="184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2708910"/>
            <a:ext cx="7760970" cy="301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340485"/>
            <a:ext cx="6858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140710"/>
            <a:ext cx="543877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44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1259840" y="4436745"/>
            <a:ext cx="6221095" cy="154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1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39"/>
          <a:stretch>
            <a:fillRect/>
          </a:stretch>
        </p:blipFill>
        <p:spPr>
          <a:xfrm>
            <a:off x="395605" y="1278890"/>
            <a:ext cx="8083450" cy="430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96340"/>
            <a:ext cx="7465695" cy="3729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9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8085" y="3356610"/>
            <a:ext cx="5438140" cy="167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573145"/>
            <a:ext cx="6565900" cy="161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374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2" b="30950"/>
          <a:stretch>
            <a:fillRect/>
          </a:stretch>
        </p:blipFill>
        <p:spPr>
          <a:xfrm>
            <a:off x="1043305" y="3933190"/>
            <a:ext cx="7866380" cy="2389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683895" y="4220845"/>
            <a:ext cx="5549900" cy="188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5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3573145"/>
            <a:ext cx="7139940" cy="172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2022-09-14T05:20:28Z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