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1" r:id="rId14"/>
    <p:sldId id="273" r:id="rId15"/>
    <p:sldId id="272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65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96505" y="3500755"/>
            <a:ext cx="957580" cy="56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7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5817235" y="1468755"/>
            <a:ext cx="809625" cy="3343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36110" y="1979930"/>
            <a:ext cx="800100" cy="2832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45460" y="2600325"/>
            <a:ext cx="800100" cy="2211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654175" y="3042285"/>
            <a:ext cx="809625" cy="1769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2132965"/>
            <a:ext cx="8640000" cy="12579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white">
          <a:xfrm>
            <a:off x="2364105" y="2420620"/>
            <a:ext cx="594360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 bwMode="white">
          <a:xfrm>
            <a:off x="5260340" y="2420620"/>
            <a:ext cx="466725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 bwMode="white">
          <a:xfrm>
            <a:off x="3804920" y="2387600"/>
            <a:ext cx="641985" cy="30988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 bwMode="white">
          <a:xfrm>
            <a:off x="6875780" y="2404110"/>
            <a:ext cx="490855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5"/>
          <p:cNvSpPr/>
          <p:nvPr/>
        </p:nvSpPr>
        <p:spPr bwMode="white">
          <a:xfrm>
            <a:off x="8315960" y="2420620"/>
            <a:ext cx="490855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9" name="Rectangle 5"/>
          <p:cNvSpPr/>
          <p:nvPr/>
        </p:nvSpPr>
        <p:spPr bwMode="white">
          <a:xfrm>
            <a:off x="2364105" y="2853055"/>
            <a:ext cx="490855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5"/>
          <p:cNvSpPr/>
          <p:nvPr/>
        </p:nvSpPr>
        <p:spPr bwMode="white">
          <a:xfrm>
            <a:off x="3804920" y="2853055"/>
            <a:ext cx="490855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5"/>
          <p:cNvSpPr/>
          <p:nvPr/>
        </p:nvSpPr>
        <p:spPr bwMode="white">
          <a:xfrm>
            <a:off x="5435600" y="2924810"/>
            <a:ext cx="490855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5"/>
          <p:cNvSpPr/>
          <p:nvPr/>
        </p:nvSpPr>
        <p:spPr bwMode="white">
          <a:xfrm>
            <a:off x="6875780" y="2853055"/>
            <a:ext cx="490855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5"/>
          <p:cNvSpPr/>
          <p:nvPr/>
        </p:nvSpPr>
        <p:spPr bwMode="white">
          <a:xfrm>
            <a:off x="8244205" y="2924810"/>
            <a:ext cx="490855" cy="27686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940" y="1340485"/>
            <a:ext cx="6858000" cy="179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3131185"/>
            <a:ext cx="5524500" cy="1114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04360"/>
            <a:ext cx="8640000" cy="1530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844540"/>
            <a:ext cx="8640000" cy="4515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2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9840" y="1916430"/>
            <a:ext cx="650875" cy="57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9840" y="3356610"/>
            <a:ext cx="572770" cy="49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2045" y="4721225"/>
            <a:ext cx="1167765" cy="7004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650"/>
            <a:ext cx="8640000" cy="5352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3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895" y="1844675"/>
            <a:ext cx="6974205" cy="86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3895" y="4004945"/>
            <a:ext cx="7672705" cy="2214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115"/>
            <a:ext cx="8640000" cy="1554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916295"/>
            <a:ext cx="8640000" cy="4184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6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5785" y="4653280"/>
            <a:ext cx="664845" cy="500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44165" y="4653280"/>
            <a:ext cx="786130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24300" y="4653280"/>
            <a:ext cx="636905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04435" y="4653280"/>
            <a:ext cx="553720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12180" y="4653280"/>
            <a:ext cx="667385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33590" y="4653280"/>
            <a:ext cx="573405" cy="484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6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72000" y="1124585"/>
            <a:ext cx="972820" cy="69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5875" y="1844675"/>
            <a:ext cx="1085850" cy="65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88085" y="2504440"/>
            <a:ext cx="1147445" cy="701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80155" y="3213100"/>
            <a:ext cx="1915160" cy="643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35910" y="3956050"/>
            <a:ext cx="1809750" cy="626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2022-09-14T05:24:16Z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