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3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8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20560" y="2834640"/>
            <a:ext cx="1261745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2635" y="3618865"/>
            <a:ext cx="118173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6585" y="4385310"/>
            <a:ext cx="1192530" cy="60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7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5240" y="2060575"/>
            <a:ext cx="1360805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4280" y="2850515"/>
            <a:ext cx="1421130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5240" y="3552825"/>
            <a:ext cx="1159510" cy="62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1435" y="4426585"/>
            <a:ext cx="1123950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2567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945"/>
          <a:stretch>
            <a:fillRect/>
          </a:stretch>
        </p:blipFill>
        <p:spPr>
          <a:xfrm>
            <a:off x="1979930" y="2780665"/>
            <a:ext cx="4843045" cy="3649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295140" y="3876675"/>
            <a:ext cx="1445260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507615" y="4371975"/>
            <a:ext cx="1844040" cy="85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1340485"/>
            <a:ext cx="6858000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85" y="3213100"/>
            <a:ext cx="64389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8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596505" y="3429000"/>
            <a:ext cx="875665" cy="939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96505" y="4368800"/>
            <a:ext cx="812800" cy="76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9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8805" y="1916430"/>
            <a:ext cx="716280" cy="69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8805" y="3573145"/>
            <a:ext cx="762635" cy="69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0560" y="5156835"/>
            <a:ext cx="783590" cy="75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855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350" y="4293235"/>
            <a:ext cx="825500" cy="74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0200" y="4293235"/>
            <a:ext cx="850265" cy="65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6415" y="4220845"/>
            <a:ext cx="893445" cy="732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4005" y="5085080"/>
            <a:ext cx="927100" cy="66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1955" y="5085080"/>
            <a:ext cx="889000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21805" y="5085080"/>
            <a:ext cx="1033145" cy="6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2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2780665"/>
            <a:ext cx="875030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8355" y="2780665"/>
            <a:ext cx="795655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4570" y="2708910"/>
            <a:ext cx="862965" cy="75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6760" y="3573145"/>
            <a:ext cx="1064260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98520" y="3573145"/>
            <a:ext cx="1009650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4570" y="3500755"/>
            <a:ext cx="862965" cy="72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5252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313829" y="5353691"/>
            <a:ext cx="1228842" cy="409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9816" y="5811216"/>
            <a:ext cx="161940" cy="10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71425" y="5811216"/>
            <a:ext cx="152414" cy="10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6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7135" y="3320711"/>
            <a:ext cx="266725" cy="154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4864" y="3301641"/>
            <a:ext cx="1219316" cy="158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3298" y="4922582"/>
            <a:ext cx="361984" cy="343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2708910"/>
            <a:ext cx="2685415" cy="217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0200" y="2708910"/>
            <a:ext cx="3973195" cy="1971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2022-09-14T05:18:55Z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