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8715" y="1340485"/>
            <a:ext cx="1192530" cy="9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8715" y="2708910"/>
            <a:ext cx="126746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95" y="5013325"/>
            <a:ext cx="979805" cy="89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4653280"/>
            <a:ext cx="8315960" cy="15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320925"/>
            <a:ext cx="8640000" cy="125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59660" y="2636520"/>
            <a:ext cx="57023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707895" y="2636579"/>
            <a:ext cx="419140" cy="266767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057140" y="2618105"/>
            <a:ext cx="456565" cy="2851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401435" y="2564130"/>
            <a:ext cx="668655" cy="3390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3"/>
          <p:cNvSpPr/>
          <p:nvPr/>
        </p:nvSpPr>
        <p:spPr bwMode="white">
          <a:xfrm>
            <a:off x="7847330" y="2618105"/>
            <a:ext cx="45593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2435355" y="3069014"/>
            <a:ext cx="419140" cy="266767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3707895" y="3069014"/>
            <a:ext cx="419140" cy="266767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5247640" y="3068955"/>
            <a:ext cx="41910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6496050" y="3068955"/>
            <a:ext cx="44894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8028305" y="3068955"/>
            <a:ext cx="70929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340485"/>
            <a:ext cx="6858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131185"/>
            <a:ext cx="643890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1448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44540"/>
            <a:ext cx="8640000" cy="428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5363845" y="3284855"/>
            <a:ext cx="1078230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101080" y="4076700"/>
            <a:ext cx="81724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442075" y="4743450"/>
            <a:ext cx="1165225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876415" y="5516880"/>
            <a:ext cx="797560" cy="72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975" y="1844675"/>
            <a:ext cx="1101090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8220" y="2564765"/>
            <a:ext cx="1224280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0155" y="3356610"/>
            <a:ext cx="603250" cy="65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6010" y="4076700"/>
            <a:ext cx="805180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2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1093" y="2357253"/>
            <a:ext cx="466769" cy="33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2366785"/>
            <a:ext cx="466769" cy="32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1788" y="3281832"/>
            <a:ext cx="457243" cy="33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9585" y="3318510"/>
            <a:ext cx="40005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98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00955" y="3014980"/>
            <a:ext cx="1718945" cy="225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6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244" y="1814133"/>
            <a:ext cx="1752767" cy="242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26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03350" y="5156835"/>
            <a:ext cx="842010" cy="84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7810" y="5156835"/>
            <a:ext cx="1027430" cy="82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17690" y="5156835"/>
            <a:ext cx="844550" cy="84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6415" y="4725035"/>
            <a:ext cx="1330325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2022-09-14T05:16:42Z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