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230" y="3429000"/>
            <a:ext cx="6442710" cy="172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429000"/>
            <a:ext cx="6377940" cy="152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644900"/>
            <a:ext cx="6230620" cy="156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340485"/>
            <a:ext cx="6858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140710"/>
            <a:ext cx="647700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24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11505" y="3716655"/>
            <a:ext cx="4384675" cy="224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988820"/>
            <a:ext cx="3736340" cy="20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916430"/>
            <a:ext cx="4674235" cy="230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0635" y="4138930"/>
            <a:ext cx="6292850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4370" y="2590165"/>
            <a:ext cx="660209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3429000"/>
            <a:ext cx="6335395" cy="159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38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296035" y="4553585"/>
            <a:ext cx="5939790" cy="162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