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140" y="3167380"/>
            <a:ext cx="7327265" cy="234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3140710"/>
            <a:ext cx="7304405" cy="209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2348865"/>
            <a:ext cx="8640000" cy="1262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66645" y="2636520"/>
            <a:ext cx="634365" cy="2876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989705" y="2636520"/>
            <a:ext cx="24447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469255" y="2636520"/>
            <a:ext cx="47688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840220" y="2636520"/>
            <a:ext cx="63627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4"/>
          <p:cNvSpPr/>
          <p:nvPr/>
        </p:nvSpPr>
        <p:spPr bwMode="white">
          <a:xfrm>
            <a:off x="8244205" y="2646680"/>
            <a:ext cx="47688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4"/>
          <p:cNvSpPr/>
          <p:nvPr/>
        </p:nvSpPr>
        <p:spPr bwMode="white">
          <a:xfrm>
            <a:off x="2366645" y="3140710"/>
            <a:ext cx="47688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4"/>
          <p:cNvSpPr/>
          <p:nvPr/>
        </p:nvSpPr>
        <p:spPr bwMode="white">
          <a:xfrm>
            <a:off x="3873500" y="3068955"/>
            <a:ext cx="47688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4"/>
          <p:cNvSpPr/>
          <p:nvPr/>
        </p:nvSpPr>
        <p:spPr bwMode="white">
          <a:xfrm>
            <a:off x="5551805" y="3140710"/>
            <a:ext cx="50546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4"/>
          <p:cNvSpPr/>
          <p:nvPr/>
        </p:nvSpPr>
        <p:spPr bwMode="white">
          <a:xfrm>
            <a:off x="6840220" y="3128645"/>
            <a:ext cx="513080" cy="2794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4"/>
          <p:cNvSpPr/>
          <p:nvPr/>
        </p:nvSpPr>
        <p:spPr bwMode="white">
          <a:xfrm>
            <a:off x="8316595" y="3140710"/>
            <a:ext cx="40449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340485"/>
            <a:ext cx="685800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356610"/>
            <a:ext cx="64770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492375" y="3156585"/>
            <a:ext cx="803910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12535" y="3068320"/>
            <a:ext cx="815975" cy="63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92375" y="3761105"/>
            <a:ext cx="782320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83960" y="3698240"/>
            <a:ext cx="606425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02585" y="4460875"/>
            <a:ext cx="537845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31635" y="4394835"/>
            <a:ext cx="510540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902585" y="5045075"/>
            <a:ext cx="53784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31635" y="4994275"/>
            <a:ext cx="46545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6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0635" y="1761490"/>
            <a:ext cx="200025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9685" y="1761490"/>
            <a:ext cx="199072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650" y="2493010"/>
            <a:ext cx="2580005" cy="210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6145" y="2420620"/>
            <a:ext cx="2453640" cy="222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4"/>
          <a:stretch>
            <a:fillRect/>
          </a:stretch>
        </p:blipFill>
        <p:spPr>
          <a:xfrm>
            <a:off x="431800" y="1152525"/>
            <a:ext cx="8103770" cy="369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7225" y="1069340"/>
            <a:ext cx="2066925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7385" y="1141730"/>
            <a:ext cx="2076450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850" y="1772920"/>
            <a:ext cx="2656840" cy="315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6100" y="1772920"/>
            <a:ext cx="2874010" cy="348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0635" y="1739265"/>
            <a:ext cx="1022350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5435" y="1739265"/>
            <a:ext cx="1666875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895" y="2420620"/>
            <a:ext cx="2584450" cy="309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6145" y="2420620"/>
            <a:ext cx="4045585" cy="277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50"/>
          <a:stretch>
            <a:fillRect/>
          </a:stretch>
        </p:blipFill>
        <p:spPr>
          <a:xfrm>
            <a:off x="323850" y="1124585"/>
            <a:ext cx="8073925" cy="335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930" y="1124585"/>
            <a:ext cx="2020570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2180" y="995045"/>
            <a:ext cx="2146935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05" y="1861820"/>
            <a:ext cx="2474595" cy="2339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710" y="1861820"/>
            <a:ext cx="4116705" cy="2581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7600" y="1888490"/>
            <a:ext cx="1905000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4485" y="1905635"/>
            <a:ext cx="1981200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750" y="2691130"/>
            <a:ext cx="3001645" cy="332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6145" y="2493010"/>
            <a:ext cx="3387725" cy="261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260215"/>
            <a:ext cx="8640000" cy="341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48" b="18646"/>
          <a:stretch>
            <a:fillRect/>
          </a:stretch>
        </p:blipFill>
        <p:spPr>
          <a:xfrm>
            <a:off x="971550" y="3644900"/>
            <a:ext cx="7944485" cy="2595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755650" y="3716655"/>
            <a:ext cx="4107815" cy="258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2022-09-14T05:11:06Z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