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8715" y="3356610"/>
            <a:ext cx="1077595" cy="92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8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6055" y="3860800"/>
            <a:ext cx="1078230" cy="69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245" y="220980"/>
            <a:ext cx="7636510" cy="166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5985" y="1052830"/>
            <a:ext cx="1241425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21"/>
          <a:stretch>
            <a:fillRect/>
          </a:stretch>
        </p:blipFill>
        <p:spPr>
          <a:xfrm>
            <a:off x="899795" y="1628775"/>
            <a:ext cx="6748780" cy="4449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79930" y="2420620"/>
            <a:ext cx="559435" cy="75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500245" y="4653280"/>
            <a:ext cx="63246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5876925"/>
            <a:ext cx="7598410" cy="85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3140710"/>
            <a:ext cx="4057650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25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55875" y="1556385"/>
            <a:ext cx="215455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125" y="1484630"/>
            <a:ext cx="2154555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505" y="2348865"/>
            <a:ext cx="4121785" cy="379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3800" y="2493010"/>
            <a:ext cx="3742690" cy="260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0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2780665"/>
            <a:ext cx="3108325" cy="157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290" y="2708910"/>
            <a:ext cx="2564765" cy="17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988820"/>
            <a:ext cx="3396615" cy="130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1955" y="1988820"/>
            <a:ext cx="2586355" cy="165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403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6100" y="1412875"/>
            <a:ext cx="112014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125" y="1484630"/>
            <a:ext cx="1110615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235" y="2996565"/>
            <a:ext cx="1136650" cy="7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6240" y="3860800"/>
            <a:ext cx="1650365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1820" y="4580255"/>
            <a:ext cx="1224280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0065" y="5445125"/>
            <a:ext cx="2295525" cy="83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6415" y="3933190"/>
            <a:ext cx="900430" cy="83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0470" y="3356610"/>
            <a:ext cx="982980" cy="85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2022-09-14T05:01:21Z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