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1" r:id="rId14"/>
    <p:sldId id="273" r:id="rId15"/>
    <p:sldId id="272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548505"/>
            <a:ext cx="8640000" cy="4304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96" b="21165"/>
          <a:stretch>
            <a:fillRect/>
          </a:stretch>
        </p:blipFill>
        <p:spPr>
          <a:xfrm>
            <a:off x="899795" y="4796790"/>
            <a:ext cx="8061325" cy="1666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755650" y="4796790"/>
            <a:ext cx="7978775" cy="166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12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2095" y="1988820"/>
            <a:ext cx="7948295" cy="2915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070" y="2276475"/>
            <a:ext cx="8640000" cy="12313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white">
          <a:xfrm>
            <a:off x="2195045" y="2559212"/>
            <a:ext cx="419140" cy="2672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 bwMode="white">
          <a:xfrm>
            <a:off x="3610610" y="2564765"/>
            <a:ext cx="381635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 bwMode="white">
          <a:xfrm>
            <a:off x="5200650" y="2559050"/>
            <a:ext cx="628650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 bwMode="white">
          <a:xfrm>
            <a:off x="6731635" y="2559050"/>
            <a:ext cx="583565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5"/>
          <p:cNvSpPr/>
          <p:nvPr/>
        </p:nvSpPr>
        <p:spPr bwMode="white">
          <a:xfrm>
            <a:off x="8151495" y="2543810"/>
            <a:ext cx="602615" cy="28829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9" name="Rectangle 5"/>
          <p:cNvSpPr/>
          <p:nvPr/>
        </p:nvSpPr>
        <p:spPr bwMode="white">
          <a:xfrm>
            <a:off x="2195195" y="3045460"/>
            <a:ext cx="583565" cy="29083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5"/>
          <p:cNvSpPr/>
          <p:nvPr/>
        </p:nvSpPr>
        <p:spPr bwMode="white">
          <a:xfrm>
            <a:off x="3707765" y="3045460"/>
            <a:ext cx="583565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5"/>
          <p:cNvSpPr/>
          <p:nvPr/>
        </p:nvSpPr>
        <p:spPr bwMode="white">
          <a:xfrm>
            <a:off x="5268595" y="3045460"/>
            <a:ext cx="583565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5"/>
          <p:cNvSpPr/>
          <p:nvPr/>
        </p:nvSpPr>
        <p:spPr bwMode="white">
          <a:xfrm>
            <a:off x="6637655" y="3045460"/>
            <a:ext cx="605790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5"/>
          <p:cNvSpPr/>
          <p:nvPr/>
        </p:nvSpPr>
        <p:spPr bwMode="white">
          <a:xfrm>
            <a:off x="8171815" y="3045460"/>
            <a:ext cx="583565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325" y="1412875"/>
            <a:ext cx="7753350" cy="1781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40" y="3194050"/>
            <a:ext cx="7058025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92650"/>
            <a:ext cx="8640000" cy="5126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6443980" y="4364990"/>
            <a:ext cx="845185" cy="725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15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40200" y="1196340"/>
            <a:ext cx="713105" cy="656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70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5695" y="2564765"/>
            <a:ext cx="709295" cy="624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71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 rot="900000">
            <a:off x="1595120" y="2637790"/>
            <a:ext cx="1993265" cy="183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46825" y="2996565"/>
            <a:ext cx="2125345" cy="1656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4356100" y="2853055"/>
            <a:ext cx="2137410" cy="1760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650"/>
            <a:ext cx="8640000" cy="4773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67865" y="3074035"/>
            <a:ext cx="1224915" cy="423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63105" y="2696210"/>
            <a:ext cx="247650" cy="1664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07540" y="4869180"/>
            <a:ext cx="744220" cy="598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12180" y="4796790"/>
            <a:ext cx="1120140" cy="638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332605"/>
            <a:ext cx="8640000" cy="1491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772785"/>
            <a:ext cx="8640000" cy="4404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3"/>
          <p:cNvSpPr/>
          <p:nvPr/>
        </p:nvSpPr>
        <p:spPr bwMode="white">
          <a:xfrm>
            <a:off x="7025640" y="3359785"/>
            <a:ext cx="1235710" cy="532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7173595" y="4094480"/>
            <a:ext cx="921385" cy="460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2992755" y="5520690"/>
            <a:ext cx="2870200" cy="495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 bldLvl="0" animBg="1"/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056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 rot="20580000">
            <a:off x="3923665" y="3498215"/>
            <a:ext cx="378460" cy="1341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2022-09-13T01:06:00Z</dcterms:created>
  <dcterms:modified xsi:type="dcterms:W3CDTF">2022-09-14T04:59:21Z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BD16648F702B44D187DE77A7517C9535</vt:lpwstr>
  </property>
</Properties>
</file>