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3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260000">
            <a:off x="3046730" y="2943860"/>
            <a:ext cx="112649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960000">
            <a:off x="4089852" y="3598866"/>
            <a:ext cx="3124498" cy="8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1020000">
            <a:off x="2368885" y="4744634"/>
            <a:ext cx="3419801" cy="953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 rot="1020000">
            <a:off x="5916930" y="5403850"/>
            <a:ext cx="930910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 rot="17220000">
            <a:off x="3662045" y="3436620"/>
            <a:ext cx="77343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 rot="17220000">
            <a:off x="5586095" y="4820285"/>
            <a:ext cx="7423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185" y="2060575"/>
            <a:ext cx="208089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8355" y="2996565"/>
            <a:ext cx="196659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79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1938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340485"/>
            <a:ext cx="7239000" cy="216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0" y="3194050"/>
            <a:ext cx="69818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159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556250"/>
            <a:ext cx="8640000" cy="515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763395" y="2420620"/>
            <a:ext cx="107759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580380" y="3356610"/>
            <a:ext cx="1048385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763395" y="5156835"/>
            <a:ext cx="108775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787900" y="5013325"/>
            <a:ext cx="102679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691640" y="6092825"/>
            <a:ext cx="115951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3923665" y="6021070"/>
            <a:ext cx="1108710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130" y="2060575"/>
            <a:ext cx="207327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0155" y="2924810"/>
            <a:ext cx="2122805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895" y="2060575"/>
            <a:ext cx="76454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6505" y="3860800"/>
            <a:ext cx="838200" cy="82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01"/>
          <a:stretch>
            <a:fillRect/>
          </a:stretch>
        </p:blipFill>
        <p:spPr>
          <a:xfrm>
            <a:off x="395605" y="878205"/>
            <a:ext cx="8354595" cy="5100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4070" y="1844675"/>
            <a:ext cx="781685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9925" y="3500755"/>
            <a:ext cx="749935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070" y="5298440"/>
            <a:ext cx="76390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5245" y="3621405"/>
            <a:ext cx="6420485" cy="117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1604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019165"/>
            <a:ext cx="8640000" cy="281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6245860" y="3284855"/>
            <a:ext cx="737870" cy="60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012180" y="3933190"/>
            <a:ext cx="97218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90" y="1628775"/>
            <a:ext cx="93599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0335" y="2239645"/>
            <a:ext cx="947420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