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2" r:id="rId7"/>
    <p:sldId id="263" r:id="rId8"/>
    <p:sldId id="265" r:id="rId9"/>
    <p:sldId id="267" r:id="rId10"/>
    <p:sldId id="269" r:id="rId11"/>
    <p:sldId id="271" r:id="rId12"/>
    <p:sldId id="272" r:id="rId13"/>
    <p:sldId id="274" r:id="rId14"/>
    <p:sldId id="273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118"/>
          <a:stretch>
            <a:fillRect/>
          </a:stretch>
        </p:blipFill>
        <p:spPr>
          <a:xfrm>
            <a:off x="323850" y="1196340"/>
            <a:ext cx="7074435" cy="3668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0250" y="1522730"/>
            <a:ext cx="3002280" cy="147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9705" y="3429000"/>
            <a:ext cx="7983220" cy="175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2132965"/>
            <a:ext cx="8640000" cy="12526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411597" y="2420862"/>
            <a:ext cx="419140" cy="276702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3880485" y="2420620"/>
            <a:ext cx="476250" cy="27686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5220202" y="2420622"/>
            <a:ext cx="609658" cy="276702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6660663" y="2420622"/>
            <a:ext cx="600132" cy="276702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5"/>
          <p:cNvSpPr/>
          <p:nvPr/>
        </p:nvSpPr>
        <p:spPr bwMode="white">
          <a:xfrm>
            <a:off x="8388350" y="2420620"/>
            <a:ext cx="410845" cy="27686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5"/>
          <p:cNvSpPr/>
          <p:nvPr/>
        </p:nvSpPr>
        <p:spPr bwMode="white">
          <a:xfrm>
            <a:off x="2411878" y="2924812"/>
            <a:ext cx="600132" cy="276702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5"/>
          <p:cNvSpPr/>
          <p:nvPr/>
        </p:nvSpPr>
        <p:spPr bwMode="white">
          <a:xfrm>
            <a:off x="3852058" y="2924812"/>
            <a:ext cx="600132" cy="276702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5"/>
          <p:cNvSpPr/>
          <p:nvPr/>
        </p:nvSpPr>
        <p:spPr bwMode="white">
          <a:xfrm>
            <a:off x="5292238" y="2924812"/>
            <a:ext cx="600132" cy="276702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5"/>
          <p:cNvSpPr/>
          <p:nvPr/>
        </p:nvSpPr>
        <p:spPr bwMode="white">
          <a:xfrm>
            <a:off x="6845300" y="2924810"/>
            <a:ext cx="506730" cy="27686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5"/>
          <p:cNvSpPr/>
          <p:nvPr/>
        </p:nvSpPr>
        <p:spPr bwMode="white">
          <a:xfrm>
            <a:off x="8373110" y="2924810"/>
            <a:ext cx="380365" cy="27686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" y="1412875"/>
            <a:ext cx="7753350" cy="1781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220" y="3284855"/>
            <a:ext cx="4695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71950"/>
            <a:ext cx="8640000" cy="2896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879"/>
          <a:stretch>
            <a:fillRect/>
          </a:stretch>
        </p:blipFill>
        <p:spPr>
          <a:xfrm>
            <a:off x="971550" y="2996565"/>
            <a:ext cx="7786270" cy="3677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3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80155" y="1124585"/>
            <a:ext cx="1446530" cy="735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91865" y="1859915"/>
            <a:ext cx="2030095" cy="681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45585" y="2636520"/>
            <a:ext cx="900430" cy="672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08400" y="3356610"/>
            <a:ext cx="948055" cy="764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8505"/>
            <a:ext cx="8640000" cy="380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6035" y="3689350"/>
            <a:ext cx="737870" cy="668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75760" y="3689350"/>
            <a:ext cx="777240" cy="668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28510" y="3689350"/>
            <a:ext cx="717550" cy="669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43"/>
          <a:stretch>
            <a:fillRect/>
          </a:stretch>
        </p:blipFill>
        <p:spPr>
          <a:xfrm>
            <a:off x="899795" y="4149090"/>
            <a:ext cx="7962165" cy="2550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7092315" y="5949315"/>
            <a:ext cx="719455" cy="703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08550"/>
            <a:ext cx="8640000" cy="4672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 rot="17760000">
            <a:off x="3816350" y="3180080"/>
            <a:ext cx="957580" cy="126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88460"/>
            <a:ext cx="8640000" cy="3788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074" b="7122"/>
          <a:stretch>
            <a:fillRect/>
          </a:stretch>
        </p:blipFill>
        <p:spPr>
          <a:xfrm>
            <a:off x="2123440" y="3933190"/>
            <a:ext cx="4227195" cy="2641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2178685" y="4345305"/>
            <a:ext cx="3654425" cy="2084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2454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966"/>
          <a:stretch>
            <a:fillRect/>
          </a:stretch>
        </p:blipFill>
        <p:spPr>
          <a:xfrm>
            <a:off x="1043305" y="2924810"/>
            <a:ext cx="6137175" cy="3291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83260" y="5300980"/>
            <a:ext cx="6541770" cy="101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32659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2022-09-13T01:06:00Z</dcterms:created>
  <dcterms:modified xsi:type="dcterms:W3CDTF">2022-09-14T04:51:22Z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