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6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3336925"/>
            <a:ext cx="3791585" cy="174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131820" y="5013325"/>
            <a:ext cx="379158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317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77865" y="2636520"/>
            <a:ext cx="150495" cy="224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6280" y="4986655"/>
            <a:ext cx="123825" cy="63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868035" y="2564765"/>
            <a:ext cx="1054735" cy="1514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8695"/>
            <a:ext cx="8640000" cy="5147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3200" y="1779270"/>
            <a:ext cx="755015" cy="70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9885" y="2526665"/>
            <a:ext cx="6390005" cy="182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548130" y="4364990"/>
            <a:ext cx="6390005" cy="184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3284855"/>
            <a:ext cx="529590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4313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7632700" y="3689350"/>
            <a:ext cx="715010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60310" y="4553585"/>
            <a:ext cx="714375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5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20560" y="1916430"/>
            <a:ext cx="70485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0560" y="3356610"/>
            <a:ext cx="72136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9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885" y="4653280"/>
            <a:ext cx="706755" cy="68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2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040" y="2636520"/>
            <a:ext cx="693420" cy="72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36665" y="3427095"/>
            <a:ext cx="1610995" cy="274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5830" y="4076700"/>
            <a:ext cx="2729230" cy="146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660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361" y="2527412"/>
            <a:ext cx="104785" cy="1134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 rot="19140000">
            <a:off x="4755515" y="2639695"/>
            <a:ext cx="327660" cy="171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9361" y="3775812"/>
            <a:ext cx="104785" cy="131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 rot="19140000">
            <a:off x="5905500" y="4083685"/>
            <a:ext cx="242570" cy="158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27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259840" y="5085080"/>
            <a:ext cx="1604010" cy="81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20110" y="5085080"/>
            <a:ext cx="1481455" cy="75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36235" y="5085080"/>
            <a:ext cx="1276350" cy="7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08215" y="5013325"/>
            <a:ext cx="1090295" cy="78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2022-09-14T04:30:20Z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