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0" r:id="rId3"/>
  </p:sldMasterIdLst>
  <p:notesMasterIdLst>
    <p:notesMasterId r:id="rId13"/>
  </p:notesMasterIdLst>
  <p:sldIdLst>
    <p:sldId id="256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8" r:id="rId12"/>
    <p:sldId id="270" r:id="rId14"/>
    <p:sldId id="272" r:id="rId15"/>
    <p:sldId id="271" r:id="rId16"/>
  </p:sldIdLst>
  <p:sldSz cx="9144000" cy="6858000" type="screen4x3"/>
  <p:notesSz cx="6858000" cy="9144000"/>
  <p:custDataLst>
    <p:tags r:id="rId20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1080" y="42"/>
      </p:cViewPr>
      <p:guideLst>
        <p:guide orient="horz" pos="2131"/>
        <p:guide pos="288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0" Type="http://schemas.openxmlformats.org/officeDocument/2006/relationships/tags" Target="tags/tag1.xml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notesMaster" Target="notesMasters/notesMaster1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63778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942590" y="2853055"/>
            <a:ext cx="3981450" cy="22999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2"/>
          <p:cNvSpPr/>
          <p:nvPr/>
        </p:nvSpPr>
        <p:spPr bwMode="white">
          <a:xfrm>
            <a:off x="6152515" y="4993005"/>
            <a:ext cx="691515" cy="5956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7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9705" y="2348865"/>
            <a:ext cx="8640000" cy="124540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 bwMode="white">
          <a:xfrm>
            <a:off x="2279015" y="2636520"/>
            <a:ext cx="245745" cy="257810"/>
          </a:xfrm>
          <a:prstGeom prst="rect">
            <a:avLst/>
          </a:prstGeom>
          <a:solidFill>
            <a:srgbClr val="C5E9F9"/>
          </a:solidFill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ectangle 3"/>
          <p:cNvSpPr/>
          <p:nvPr/>
        </p:nvSpPr>
        <p:spPr bwMode="white">
          <a:xfrm>
            <a:off x="3852078" y="2626869"/>
            <a:ext cx="571554" cy="267396"/>
          </a:xfrm>
          <a:prstGeom prst="rect">
            <a:avLst/>
          </a:prstGeom>
          <a:solidFill>
            <a:srgbClr val="C5E9F9"/>
          </a:solidFill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ectangle 4"/>
          <p:cNvSpPr/>
          <p:nvPr/>
        </p:nvSpPr>
        <p:spPr bwMode="white">
          <a:xfrm>
            <a:off x="5185410" y="2632075"/>
            <a:ext cx="434975" cy="267335"/>
          </a:xfrm>
          <a:prstGeom prst="rect">
            <a:avLst/>
          </a:prstGeom>
          <a:solidFill>
            <a:srgbClr val="C5E9F9"/>
          </a:solidFill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Rectangle 5"/>
          <p:cNvSpPr/>
          <p:nvPr/>
        </p:nvSpPr>
        <p:spPr bwMode="white">
          <a:xfrm>
            <a:off x="6813550" y="2632075"/>
            <a:ext cx="228600" cy="267335"/>
          </a:xfrm>
          <a:prstGeom prst="rect">
            <a:avLst/>
          </a:prstGeom>
          <a:solidFill>
            <a:srgbClr val="C5E9F9"/>
          </a:solidFill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Rectangle 4"/>
          <p:cNvSpPr/>
          <p:nvPr/>
        </p:nvSpPr>
        <p:spPr bwMode="white">
          <a:xfrm>
            <a:off x="8216900" y="2636520"/>
            <a:ext cx="453390" cy="267335"/>
          </a:xfrm>
          <a:prstGeom prst="rect">
            <a:avLst/>
          </a:prstGeom>
          <a:solidFill>
            <a:srgbClr val="C5E9F9"/>
          </a:solidFill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>
        <p:nvSpPr>
          <p:cNvPr id="9" name="Rectangle 4"/>
          <p:cNvSpPr/>
          <p:nvPr/>
        </p:nvSpPr>
        <p:spPr bwMode="white">
          <a:xfrm>
            <a:off x="2195830" y="3140710"/>
            <a:ext cx="434975" cy="267335"/>
          </a:xfrm>
          <a:prstGeom prst="rect">
            <a:avLst/>
          </a:prstGeom>
          <a:solidFill>
            <a:srgbClr val="C5E9F9"/>
          </a:solidFill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0" name="Rectangle 4"/>
          <p:cNvSpPr/>
          <p:nvPr/>
        </p:nvSpPr>
        <p:spPr bwMode="white">
          <a:xfrm>
            <a:off x="3923665" y="3140710"/>
            <a:ext cx="434975" cy="267335"/>
          </a:xfrm>
          <a:prstGeom prst="rect">
            <a:avLst/>
          </a:prstGeom>
          <a:solidFill>
            <a:srgbClr val="C5E9F9"/>
          </a:solidFill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Rectangle 4"/>
          <p:cNvSpPr/>
          <p:nvPr/>
        </p:nvSpPr>
        <p:spPr bwMode="white">
          <a:xfrm>
            <a:off x="5278120" y="3140710"/>
            <a:ext cx="448945" cy="267335"/>
          </a:xfrm>
          <a:prstGeom prst="rect">
            <a:avLst/>
          </a:prstGeom>
          <a:solidFill>
            <a:srgbClr val="C5E9F9"/>
          </a:solidFill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2" name="Rectangle 4"/>
          <p:cNvSpPr/>
          <p:nvPr/>
        </p:nvSpPr>
        <p:spPr bwMode="white">
          <a:xfrm>
            <a:off x="6732270" y="3140710"/>
            <a:ext cx="434975" cy="267335"/>
          </a:xfrm>
          <a:prstGeom prst="rect">
            <a:avLst/>
          </a:prstGeom>
          <a:solidFill>
            <a:srgbClr val="C5E9F9"/>
          </a:solidFill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Rectangle 4"/>
          <p:cNvSpPr/>
          <p:nvPr/>
        </p:nvSpPr>
        <p:spPr bwMode="white">
          <a:xfrm>
            <a:off x="8316595" y="3140710"/>
            <a:ext cx="434975" cy="267335"/>
          </a:xfrm>
          <a:prstGeom prst="rect">
            <a:avLst/>
          </a:prstGeom>
          <a:solidFill>
            <a:srgbClr val="C5E9F9"/>
          </a:solidFill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95325" y="1412875"/>
            <a:ext cx="7753350" cy="17811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5120" y="3284855"/>
            <a:ext cx="5953125" cy="98107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79731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2" name="Rectangle 11"/>
          <p:cNvSpPr/>
          <p:nvPr/>
        </p:nvSpPr>
        <p:spPr bwMode="white">
          <a:xfrm>
            <a:off x="1764030" y="4149090"/>
            <a:ext cx="1225550" cy="7283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18274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339975" y="1772920"/>
            <a:ext cx="1223645" cy="7391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259840" y="2512060"/>
            <a:ext cx="783590" cy="7734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259840" y="4076700"/>
            <a:ext cx="1165860" cy="7854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516370" y="4725035"/>
            <a:ext cx="1089660" cy="8426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36279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268220" y="2204720"/>
            <a:ext cx="342900" cy="19227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 rot="19200000">
            <a:off x="7233285" y="2634615"/>
            <a:ext cx="446405" cy="12719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3"/>
          <p:cNvSpPr/>
          <p:nvPr/>
        </p:nvSpPr>
        <p:spPr bwMode="white">
          <a:xfrm>
            <a:off x="2484120" y="3842385"/>
            <a:ext cx="776605" cy="3422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7" name="Rectangle 3"/>
          <p:cNvSpPr/>
          <p:nvPr/>
        </p:nvSpPr>
        <p:spPr bwMode="white">
          <a:xfrm rot="18960000">
            <a:off x="6799580" y="2914650"/>
            <a:ext cx="342900" cy="4591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195" y="692650"/>
            <a:ext cx="8640000" cy="501271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267585" y="2618105"/>
            <a:ext cx="468630" cy="18935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 rot="1140000">
            <a:off x="6708140" y="3048635"/>
            <a:ext cx="495300" cy="11455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619885" y="5013325"/>
            <a:ext cx="1162685" cy="6921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868035" y="5013325"/>
            <a:ext cx="768985" cy="6388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52653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4468495" y="2747010"/>
            <a:ext cx="1315720" cy="3244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178050" y="2757170"/>
            <a:ext cx="287655" cy="12103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 rot="18600000">
            <a:off x="7780655" y="3195320"/>
            <a:ext cx="124460" cy="8686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5"/>
          <p:cNvSpPr/>
          <p:nvPr/>
        </p:nvSpPr>
        <p:spPr bwMode="white">
          <a:xfrm rot="18600000">
            <a:off x="7639685" y="3135630"/>
            <a:ext cx="274955" cy="3568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41967"/>
          <a:stretch>
            <a:fillRect/>
          </a:stretch>
        </p:blipFill>
        <p:spPr>
          <a:xfrm>
            <a:off x="323850" y="1451610"/>
            <a:ext cx="7493000" cy="187515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9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4178"/>
          <a:stretch>
            <a:fillRect/>
          </a:stretch>
        </p:blipFill>
        <p:spPr>
          <a:xfrm>
            <a:off x="1115695" y="2769870"/>
            <a:ext cx="7503160" cy="391731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0" name="Rectangle 2"/>
          <p:cNvSpPr/>
          <p:nvPr/>
        </p:nvSpPr>
        <p:spPr bwMode="white">
          <a:xfrm rot="19560000">
            <a:off x="1882775" y="3222625"/>
            <a:ext cx="1095375" cy="12547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1" name="Rectangle 3"/>
          <p:cNvSpPr/>
          <p:nvPr/>
        </p:nvSpPr>
        <p:spPr bwMode="white">
          <a:xfrm>
            <a:off x="4427855" y="4580890"/>
            <a:ext cx="441960" cy="14770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pic>
        <p:nvPicPr>
          <p:cNvPr id="1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62788"/>
          <a:stretch>
            <a:fillRect/>
          </a:stretch>
        </p:blipFill>
        <p:spPr>
          <a:xfrm>
            <a:off x="323850" y="260350"/>
            <a:ext cx="7493000" cy="120205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  <p:bldP spid="11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60" y="332605"/>
            <a:ext cx="8640000" cy="341069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2914" r="36382" b="13152"/>
          <a:stretch>
            <a:fillRect/>
          </a:stretch>
        </p:blipFill>
        <p:spPr>
          <a:xfrm>
            <a:off x="1823720" y="3716655"/>
            <a:ext cx="5496560" cy="29591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2"/>
          <p:cNvSpPr/>
          <p:nvPr/>
        </p:nvSpPr>
        <p:spPr bwMode="white">
          <a:xfrm>
            <a:off x="4068445" y="5857875"/>
            <a:ext cx="510540" cy="4356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6" name="Rectangle 3"/>
          <p:cNvSpPr/>
          <p:nvPr/>
        </p:nvSpPr>
        <p:spPr bwMode="white">
          <a:xfrm>
            <a:off x="4068445" y="5400040"/>
            <a:ext cx="189865" cy="8934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7" name="Rectangle 2"/>
          <p:cNvSpPr/>
          <p:nvPr/>
        </p:nvSpPr>
        <p:spPr bwMode="white">
          <a:xfrm rot="18540000">
            <a:off x="4497070" y="4541520"/>
            <a:ext cx="543560" cy="4356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8" name="Rectangle 2"/>
          <p:cNvSpPr/>
          <p:nvPr/>
        </p:nvSpPr>
        <p:spPr bwMode="white">
          <a:xfrm rot="18720000">
            <a:off x="3275330" y="4645660"/>
            <a:ext cx="543560" cy="4279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9" name="Rectangle 2"/>
          <p:cNvSpPr/>
          <p:nvPr/>
        </p:nvSpPr>
        <p:spPr bwMode="white">
          <a:xfrm rot="18540000">
            <a:off x="3954145" y="4729480"/>
            <a:ext cx="591185" cy="4356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0" name="Rectangle 2"/>
          <p:cNvSpPr/>
          <p:nvPr/>
        </p:nvSpPr>
        <p:spPr bwMode="white">
          <a:xfrm rot="18540000">
            <a:off x="3634105" y="4748530"/>
            <a:ext cx="543560" cy="6254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</p:bldLst>
  </p:timing>
</p:sld>
</file>

<file path=ppt/tags/tag1.xml><?xml version="1.0" encoding="utf-8"?>
<p:tagLst xmlns:p="http://schemas.openxmlformats.org/presentationml/2006/main">
  <p:tag name="COMMONDATA" val="eyJoZGlkIjoiMjVmNjkzMWM1NDNjZjE3YzgyYzI1NzUxMWE2OWRiNmQ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12</vt:i4>
      </vt:variant>
    </vt:vector>
  </HeadingPairs>
  <TitlesOfParts>
    <vt:vector size="20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RYBMiss程程</cp:lastModifiedBy>
  <cp:revision>8</cp:revision>
  <dcterms:created xsi:type="dcterms:W3CDTF">2022-09-13T01:06:00Z</dcterms:created>
  <dcterms:modified xsi:type="dcterms:W3CDTF">2022-09-16T02:50:17Z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2052-11.1.0.12358</vt:lpwstr>
  </property>
  <property fmtid="{D5CDD505-2E9C-101B-9397-08002B2CF9AE}" pid="3" name="ICV">
    <vt:lpwstr>BD16648F702B44D187DE77A7517C9535</vt:lpwstr>
  </property>
</Properties>
</file>