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9" r:id="rId12"/>
    <p:sldId id="271" r:id="rId13"/>
    <p:sldId id="273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1793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12"/>
          <a:stretch>
            <a:fillRect/>
          </a:stretch>
        </p:blipFill>
        <p:spPr>
          <a:xfrm>
            <a:off x="971550" y="1988820"/>
            <a:ext cx="7576085" cy="3977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57603" y="2570458"/>
            <a:ext cx="495347" cy="42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420110" y="4869180"/>
            <a:ext cx="2667635" cy="121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3860800"/>
            <a:ext cx="776605" cy="81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0200" y="3860800"/>
            <a:ext cx="904875" cy="80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8805" y="3933190"/>
            <a:ext cx="782955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3284855"/>
            <a:ext cx="53340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2474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77"/>
          <a:stretch>
            <a:fillRect/>
          </a:stretch>
        </p:blipFill>
        <p:spPr>
          <a:xfrm>
            <a:off x="899795" y="2708910"/>
            <a:ext cx="7924700" cy="345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3707765" y="3573145"/>
            <a:ext cx="1129030" cy="770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5076190" y="4509135"/>
            <a:ext cx="1219835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4500245" y="5372735"/>
            <a:ext cx="1137920" cy="72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9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8580" y="1080135"/>
            <a:ext cx="1223645" cy="83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695" y="3789045"/>
            <a:ext cx="1133475" cy="77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1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130" y="5156835"/>
            <a:ext cx="652145" cy="74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8490" y="5156835"/>
            <a:ext cx="727710" cy="86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6460" y="5229225"/>
            <a:ext cx="761365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731"/>
          <a:stretch>
            <a:fillRect/>
          </a:stretch>
        </p:blipFill>
        <p:spPr>
          <a:xfrm>
            <a:off x="827405" y="1196340"/>
            <a:ext cx="7539890" cy="338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1255" y="3761105"/>
            <a:ext cx="796290" cy="70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1615" y="3761105"/>
            <a:ext cx="71501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0695" y="3689350"/>
            <a:ext cx="75819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1826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73"/>
          <a:stretch>
            <a:fillRect/>
          </a:stretch>
        </p:blipFill>
        <p:spPr>
          <a:xfrm>
            <a:off x="899795" y="2276475"/>
            <a:ext cx="7717690" cy="3841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483485" y="5372735"/>
            <a:ext cx="927100" cy="68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588125" y="5445125"/>
            <a:ext cx="718820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342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29"/>
          <a:stretch>
            <a:fillRect/>
          </a:stretch>
        </p:blipFill>
        <p:spPr>
          <a:xfrm>
            <a:off x="1043305" y="3573145"/>
            <a:ext cx="7721500" cy="306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563620" y="5732780"/>
            <a:ext cx="2585720" cy="85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393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00265" y="1600835"/>
            <a:ext cx="110299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5835" y="2301875"/>
            <a:ext cx="887095" cy="67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6080" y="3185160"/>
            <a:ext cx="707390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32700" y="3113405"/>
            <a:ext cx="669925" cy="85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092"/>
          <a:stretch>
            <a:fillRect/>
          </a:stretch>
        </p:blipFill>
        <p:spPr>
          <a:xfrm>
            <a:off x="2051685" y="4364990"/>
            <a:ext cx="4830345" cy="208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2022-09-14T04:16:03Z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