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3"/>
  </p:notesMasterIdLst>
  <p:sldIdLst>
    <p:sldId id="256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9" r:id="rId12"/>
    <p:sldId id="271" r:id="rId14"/>
    <p:sldId id="273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895" y="2636520"/>
            <a:ext cx="5021580" cy="162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2276475"/>
            <a:ext cx="8640000" cy="12350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81250" y="2536825"/>
            <a:ext cx="449580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923830" y="2537066"/>
            <a:ext cx="238147" cy="26704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335905" y="2536825"/>
            <a:ext cx="60896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790055" y="2536825"/>
            <a:ext cx="433070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388350" y="2564765"/>
            <a:ext cx="35242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303145" y="2997835"/>
            <a:ext cx="469900" cy="37465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995420" y="3041015"/>
            <a:ext cx="433070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511800" y="3041015"/>
            <a:ext cx="433070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856095" y="3041015"/>
            <a:ext cx="452755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211185" y="3041015"/>
            <a:ext cx="441960" cy="28829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1412875"/>
            <a:ext cx="7753350" cy="1781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30" y="3284855"/>
            <a:ext cx="4676775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89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90"/>
          <a:stretch>
            <a:fillRect/>
          </a:stretch>
        </p:blipFill>
        <p:spPr>
          <a:xfrm>
            <a:off x="755650" y="908685"/>
            <a:ext cx="7819925" cy="5353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89000" y="2035810"/>
            <a:ext cx="2200275" cy="116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21430" y="2132965"/>
            <a:ext cx="1526540" cy="82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88380" y="2002790"/>
            <a:ext cx="2225040" cy="1327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56510" y="4785995"/>
            <a:ext cx="1510665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47970" y="4785995"/>
            <a:ext cx="1431925" cy="71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63415"/>
            <a:ext cx="8640000" cy="2821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44030" y="2420620"/>
            <a:ext cx="977900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05"/>
          <a:stretch>
            <a:fillRect/>
          </a:stretch>
        </p:blipFill>
        <p:spPr>
          <a:xfrm>
            <a:off x="899795" y="3284855"/>
            <a:ext cx="7861835" cy="3009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844030" y="4364990"/>
            <a:ext cx="977900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876415" y="5300980"/>
            <a:ext cx="861060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2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5920" y="5085080"/>
            <a:ext cx="1153160" cy="719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8805" y="5085080"/>
            <a:ext cx="1047750" cy="791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6070"/>
            <a:ext cx="8640000" cy="2875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64" b="2846"/>
          <a:stretch>
            <a:fillRect/>
          </a:stretch>
        </p:blipFill>
        <p:spPr>
          <a:xfrm>
            <a:off x="899795" y="2780665"/>
            <a:ext cx="7718425" cy="396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614170" y="5516880"/>
            <a:ext cx="820420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363845" y="5372735"/>
            <a:ext cx="1129030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403350" y="6165215"/>
            <a:ext cx="862965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363845" y="6092825"/>
            <a:ext cx="817245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235"/>
          <a:stretch>
            <a:fillRect/>
          </a:stretch>
        </p:blipFill>
        <p:spPr>
          <a:xfrm>
            <a:off x="1126490" y="1124585"/>
            <a:ext cx="6891555" cy="3996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6090" y="3716655"/>
            <a:ext cx="967740" cy="696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2135" y="3716655"/>
            <a:ext cx="100139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9885" y="4436745"/>
            <a:ext cx="829310" cy="68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0380" y="4436745"/>
            <a:ext cx="732790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046"/>
          <a:stretch>
            <a:fillRect/>
          </a:stretch>
        </p:blipFill>
        <p:spPr>
          <a:xfrm>
            <a:off x="1115695" y="4364990"/>
            <a:ext cx="7426225" cy="21583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60215"/>
            <a:ext cx="8640000" cy="4260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971550" y="1772920"/>
            <a:ext cx="2717800" cy="206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5076190" y="1772920"/>
            <a:ext cx="2978150" cy="2082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971550" y="4520565"/>
            <a:ext cx="2717800" cy="206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4572000" y="4653280"/>
            <a:ext cx="3969385" cy="206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2022-09-14T04:13:53Z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