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2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3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7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2275" y="1267460"/>
            <a:ext cx="893445" cy="57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40200" y="2132965"/>
            <a:ext cx="864870" cy="83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40200" y="3266440"/>
            <a:ext cx="864870" cy="754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0215"/>
            <a:ext cx="8640000" cy="3756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107"/>
          <a:stretch>
            <a:fillRect/>
          </a:stretch>
        </p:blipFill>
        <p:spPr>
          <a:xfrm>
            <a:off x="899795" y="3860800"/>
            <a:ext cx="7852945" cy="2750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643755" y="4017010"/>
            <a:ext cx="780415" cy="64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403350" y="5013325"/>
            <a:ext cx="716280" cy="746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5292090" y="5073650"/>
            <a:ext cx="766445" cy="634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475740" y="5949315"/>
            <a:ext cx="643255" cy="612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1412875"/>
            <a:ext cx="7753350" cy="1781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95" y="3213100"/>
            <a:ext cx="7010400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465"/>
          <a:stretch>
            <a:fillRect/>
          </a:stretch>
        </p:blipFill>
        <p:spPr>
          <a:xfrm>
            <a:off x="323850" y="1311910"/>
            <a:ext cx="7493000" cy="784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4593"/>
          <a:stretch>
            <a:fillRect/>
          </a:stretch>
        </p:blipFill>
        <p:spPr>
          <a:xfrm>
            <a:off x="251460" y="116205"/>
            <a:ext cx="7493000" cy="1188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3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795" y="1905635"/>
            <a:ext cx="5478145" cy="4923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/>
          <p:cNvSpPr/>
          <p:nvPr/>
        </p:nvSpPr>
        <p:spPr bwMode="white">
          <a:xfrm>
            <a:off x="3884930" y="2204720"/>
            <a:ext cx="769620" cy="447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2051685" y="2348865"/>
            <a:ext cx="739140" cy="434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1914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319"/>
          <a:stretch>
            <a:fillRect/>
          </a:stretch>
        </p:blipFill>
        <p:spPr>
          <a:xfrm>
            <a:off x="972185" y="2348865"/>
            <a:ext cx="7575450" cy="4080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268595"/>
            <a:ext cx="8640000" cy="2720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1555" y="1583596"/>
            <a:ext cx="485821" cy="429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8336" y="1583596"/>
            <a:ext cx="485821" cy="429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25116" y="1583596"/>
            <a:ext cx="485821" cy="429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19885" y="2433320"/>
            <a:ext cx="721995" cy="47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50995" y="2385695"/>
            <a:ext cx="850265" cy="522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9750" y="3213100"/>
            <a:ext cx="698500" cy="662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23440" y="3140710"/>
            <a:ext cx="692785" cy="804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55695" y="3140710"/>
            <a:ext cx="675005" cy="735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70170" y="3213100"/>
            <a:ext cx="726440" cy="732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48145" y="3213100"/>
            <a:ext cx="709295" cy="662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6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68895" y="2060575"/>
            <a:ext cx="683260" cy="640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40650" y="2924810"/>
            <a:ext cx="585470" cy="574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68895" y="3723005"/>
            <a:ext cx="656590" cy="578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68895" y="4653280"/>
            <a:ext cx="683260" cy="58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2605"/>
            <a:ext cx="8640000" cy="1761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772785"/>
            <a:ext cx="8640000" cy="3945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971550" y="3789045"/>
            <a:ext cx="843280" cy="169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6732270" y="3803015"/>
            <a:ext cx="1504950" cy="169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1619885" y="3716655"/>
            <a:ext cx="1158875" cy="1509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6215414" y="4755795"/>
            <a:ext cx="933539" cy="362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591"/>
          <a:stretch>
            <a:fillRect/>
          </a:stretch>
        </p:blipFill>
        <p:spPr>
          <a:xfrm>
            <a:off x="504190" y="1052830"/>
            <a:ext cx="7465595" cy="3970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63845" y="2255520"/>
            <a:ext cx="2216150" cy="190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87450" y="2132965"/>
            <a:ext cx="1200150" cy="157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68265" y="3429635"/>
            <a:ext cx="913130" cy="35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827405" y="2348865"/>
            <a:ext cx="1226185" cy="1537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7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2022-09-14T04:09:15Z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