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2090" y="1196340"/>
            <a:ext cx="1077595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750" y="2780665"/>
            <a:ext cx="1114425" cy="734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1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3242310"/>
            <a:ext cx="1847850" cy="107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2080" y="3349625"/>
            <a:ext cx="1990725" cy="169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8625" y="4220845"/>
            <a:ext cx="875030" cy="78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5740" y="5024755"/>
            <a:ext cx="1801495" cy="113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12"/>
          <a:stretch>
            <a:fillRect/>
          </a:stretch>
        </p:blipFill>
        <p:spPr>
          <a:xfrm>
            <a:off x="466725" y="1124585"/>
            <a:ext cx="7861200" cy="3070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8480" y="1768475"/>
            <a:ext cx="2190750" cy="775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1365" y="2780665"/>
            <a:ext cx="965200" cy="774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466725" y="2636520"/>
            <a:ext cx="2067560" cy="1238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10870" y="2132330"/>
            <a:ext cx="1922780" cy="775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682625" y="2832100"/>
            <a:ext cx="2190750" cy="795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775335" y="3420110"/>
            <a:ext cx="1634490" cy="775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2132965"/>
            <a:ext cx="8640000" cy="12335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336165" y="2420620"/>
            <a:ext cx="61341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852069" y="2420494"/>
            <a:ext cx="581080" cy="267396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417820" y="2420620"/>
            <a:ext cx="41846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821170" y="2348865"/>
            <a:ext cx="290195" cy="28321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4"/>
          <p:cNvSpPr/>
          <p:nvPr/>
        </p:nvSpPr>
        <p:spPr bwMode="white">
          <a:xfrm>
            <a:off x="8388350" y="2364740"/>
            <a:ext cx="40767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4"/>
          <p:cNvSpPr/>
          <p:nvPr/>
        </p:nvSpPr>
        <p:spPr bwMode="white">
          <a:xfrm>
            <a:off x="2267585" y="2856230"/>
            <a:ext cx="418465" cy="3359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4"/>
          <p:cNvSpPr/>
          <p:nvPr/>
        </p:nvSpPr>
        <p:spPr bwMode="white">
          <a:xfrm>
            <a:off x="3847465" y="2890520"/>
            <a:ext cx="42291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4"/>
          <p:cNvSpPr/>
          <p:nvPr/>
        </p:nvSpPr>
        <p:spPr bwMode="white">
          <a:xfrm>
            <a:off x="5309870" y="2890520"/>
            <a:ext cx="40068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4"/>
          <p:cNvSpPr/>
          <p:nvPr/>
        </p:nvSpPr>
        <p:spPr bwMode="white">
          <a:xfrm>
            <a:off x="6987540" y="2890520"/>
            <a:ext cx="45148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4"/>
          <p:cNvSpPr/>
          <p:nvPr/>
        </p:nvSpPr>
        <p:spPr bwMode="white">
          <a:xfrm>
            <a:off x="8216265" y="2890520"/>
            <a:ext cx="44640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412875"/>
            <a:ext cx="775335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880" y="3194050"/>
            <a:ext cx="4714875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396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2411730" y="5661025"/>
            <a:ext cx="731520" cy="5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16370" y="5661025"/>
            <a:ext cx="711200" cy="58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7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2275" y="3475990"/>
            <a:ext cx="731520" cy="64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4525" y="3475990"/>
            <a:ext cx="754380" cy="64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4452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785" y="4725035"/>
            <a:ext cx="924560" cy="63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2180" y="4653280"/>
            <a:ext cx="1024890" cy="72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4653280"/>
            <a:ext cx="633730" cy="59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2135" y="4580890"/>
            <a:ext cx="946785" cy="65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5740" y="5372735"/>
            <a:ext cx="957580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4525" y="5300980"/>
            <a:ext cx="635000" cy="60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85"/>
          <a:stretch>
            <a:fillRect/>
          </a:stretch>
        </p:blipFill>
        <p:spPr>
          <a:xfrm>
            <a:off x="539750" y="1196340"/>
            <a:ext cx="7854850" cy="3249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6000" y="3185160"/>
            <a:ext cx="719455" cy="5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55895" y="3256915"/>
            <a:ext cx="778510" cy="5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7745" y="3905250"/>
            <a:ext cx="782320" cy="60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28285" y="3905250"/>
            <a:ext cx="744855" cy="60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3158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660"/>
          <a:stretch>
            <a:fillRect/>
          </a:stretch>
        </p:blipFill>
        <p:spPr>
          <a:xfrm>
            <a:off x="900430" y="332105"/>
            <a:ext cx="6595645" cy="2171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48"/>
          <a:stretch>
            <a:fillRect/>
          </a:stretch>
        </p:blipFill>
        <p:spPr>
          <a:xfrm>
            <a:off x="611505" y="2564765"/>
            <a:ext cx="7927240" cy="3977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123440" y="2636520"/>
            <a:ext cx="889000" cy="63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212840" y="2636520"/>
            <a:ext cx="1001395" cy="60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068830" y="3495040"/>
            <a:ext cx="1029970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228080" y="3495040"/>
            <a:ext cx="854710" cy="6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297430" y="4220845"/>
            <a:ext cx="864235" cy="811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6228080" y="4293235"/>
            <a:ext cx="883285" cy="57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2195830" y="5085080"/>
            <a:ext cx="755015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6300470" y="5085080"/>
            <a:ext cx="730885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1907540" y="5876925"/>
            <a:ext cx="1006475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5940425" y="5859145"/>
            <a:ext cx="1026795" cy="58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2022-09-14T04:04:39Z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