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0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3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4120" y="4653280"/>
            <a:ext cx="800735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6415" y="4580890"/>
            <a:ext cx="1001395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4120" y="5445125"/>
            <a:ext cx="864870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6415" y="5445125"/>
            <a:ext cx="938530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0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1955" y="2204720"/>
            <a:ext cx="1087120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1865" y="2996565"/>
            <a:ext cx="1188085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3356610"/>
            <a:ext cx="53149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9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826885" y="4481830"/>
            <a:ext cx="126809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32230" y="5516880"/>
            <a:ext cx="591185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24300" y="5516880"/>
            <a:ext cx="43370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4480" y="4364990"/>
            <a:ext cx="659765" cy="71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4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6100" y="4796790"/>
            <a:ext cx="946785" cy="66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5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4255" y="4076700"/>
            <a:ext cx="1139190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94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51"/>
          <a:stretch>
            <a:fillRect/>
          </a:stretch>
        </p:blipFill>
        <p:spPr>
          <a:xfrm>
            <a:off x="972185" y="1412875"/>
            <a:ext cx="7719595" cy="4999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483485" y="3573145"/>
            <a:ext cx="1027430" cy="70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804025" y="3573145"/>
            <a:ext cx="992505" cy="70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787900" y="5876925"/>
            <a:ext cx="1115060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269"/>
          <a:stretch>
            <a:fillRect/>
          </a:stretch>
        </p:blipFill>
        <p:spPr>
          <a:xfrm>
            <a:off x="252095" y="1700665"/>
            <a:ext cx="8639810" cy="1621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002"/>
          <a:stretch>
            <a:fillRect/>
          </a:stretch>
        </p:blipFill>
        <p:spPr>
          <a:xfrm>
            <a:off x="899795" y="3213100"/>
            <a:ext cx="7430035" cy="3536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547495" y="5949315"/>
            <a:ext cx="77470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724525" y="6021070"/>
            <a:ext cx="955675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1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710"/>
          <a:stretch>
            <a:fillRect/>
          </a:stretch>
        </p:blipFill>
        <p:spPr>
          <a:xfrm>
            <a:off x="252095" y="332740"/>
            <a:ext cx="8639810" cy="138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63"/>
          <a:stretch>
            <a:fillRect/>
          </a:stretch>
        </p:blipFill>
        <p:spPr>
          <a:xfrm>
            <a:off x="611505" y="1268730"/>
            <a:ext cx="7148830" cy="201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62"/>
          <a:stretch>
            <a:fillRect/>
          </a:stretch>
        </p:blipFill>
        <p:spPr>
          <a:xfrm>
            <a:off x="971550" y="3140710"/>
            <a:ext cx="7985760" cy="362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404110" y="3225800"/>
            <a:ext cx="83312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443980" y="3068955"/>
            <a:ext cx="792480" cy="6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411730" y="3860800"/>
            <a:ext cx="800100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515735" y="3789045"/>
            <a:ext cx="747395" cy="63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414270" y="4659630"/>
            <a:ext cx="84391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641465" y="4580890"/>
            <a:ext cx="665480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2123440" y="5350510"/>
            <a:ext cx="96139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6372225" y="5300980"/>
            <a:ext cx="798195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2987675" y="6165215"/>
            <a:ext cx="461327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5" b="81075"/>
          <a:stretch>
            <a:fillRect/>
          </a:stretch>
        </p:blipFill>
        <p:spPr>
          <a:xfrm>
            <a:off x="179705" y="109855"/>
            <a:ext cx="8639810" cy="73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461" b="64099"/>
          <a:stretch>
            <a:fillRect/>
          </a:stretch>
        </p:blipFill>
        <p:spPr>
          <a:xfrm>
            <a:off x="179705" y="620395"/>
            <a:ext cx="8639810" cy="738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2022-09-14T03:58:40Z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