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1820" y="2853055"/>
            <a:ext cx="1895475" cy="19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625" y="2645410"/>
            <a:ext cx="1203325" cy="153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4654" y="2853007"/>
            <a:ext cx="1466990" cy="123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 rot="19680000">
            <a:off x="4404360" y="2952115"/>
            <a:ext cx="48260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 rot="19620000">
            <a:off x="6209665" y="3457575"/>
            <a:ext cx="52197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130" y="4220845"/>
            <a:ext cx="681990" cy="73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2135" y="4293235"/>
            <a:ext cx="66738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348865"/>
            <a:ext cx="8640000" cy="1225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466975" y="2581275"/>
            <a:ext cx="563245" cy="3225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95090" y="2609850"/>
            <a:ext cx="60960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436084" y="2609364"/>
            <a:ext cx="428665" cy="26752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962775" y="2609850"/>
            <a:ext cx="38544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4"/>
          <p:cNvSpPr/>
          <p:nvPr/>
        </p:nvSpPr>
        <p:spPr bwMode="white">
          <a:xfrm>
            <a:off x="8507095" y="2609850"/>
            <a:ext cx="42989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4"/>
          <p:cNvSpPr/>
          <p:nvPr/>
        </p:nvSpPr>
        <p:spPr bwMode="white">
          <a:xfrm>
            <a:off x="2360295" y="3068955"/>
            <a:ext cx="40830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4"/>
          <p:cNvSpPr/>
          <p:nvPr/>
        </p:nvSpPr>
        <p:spPr bwMode="white">
          <a:xfrm>
            <a:off x="3894939" y="3140859"/>
            <a:ext cx="428665" cy="267529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4"/>
          <p:cNvSpPr/>
          <p:nvPr/>
        </p:nvSpPr>
        <p:spPr bwMode="white">
          <a:xfrm>
            <a:off x="5610225" y="3068955"/>
            <a:ext cx="39878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4"/>
          <p:cNvSpPr/>
          <p:nvPr/>
        </p:nvSpPr>
        <p:spPr bwMode="white">
          <a:xfrm>
            <a:off x="7061200" y="3140710"/>
            <a:ext cx="4597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4"/>
          <p:cNvSpPr/>
          <p:nvPr/>
        </p:nvSpPr>
        <p:spPr bwMode="white">
          <a:xfrm>
            <a:off x="8407400" y="3140710"/>
            <a:ext cx="40957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284855"/>
            <a:ext cx="8640000" cy="9650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6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871980" y="4049395"/>
            <a:ext cx="1029970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72205" y="4913630"/>
            <a:ext cx="1071880" cy="70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3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685" y="1196340"/>
            <a:ext cx="663575" cy="62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8805" y="1268730"/>
            <a:ext cx="567690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4255" y="2060575"/>
            <a:ext cx="78867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4075" y="3573145"/>
            <a:ext cx="888365" cy="74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100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74"/>
          <a:stretch>
            <a:fillRect/>
          </a:stretch>
        </p:blipFill>
        <p:spPr>
          <a:xfrm>
            <a:off x="899795" y="1196340"/>
            <a:ext cx="7933590" cy="527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54300" y="4951095"/>
            <a:ext cx="760095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164705" y="4970780"/>
            <a:ext cx="752475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412365" y="5774690"/>
            <a:ext cx="121666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948805" y="5738495"/>
            <a:ext cx="77089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6505" y="1988820"/>
            <a:ext cx="748665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8895" y="2853055"/>
            <a:ext cx="688975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8895" y="4364990"/>
            <a:ext cx="68961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6505" y="5156835"/>
            <a:ext cx="685165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09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752340" y="2897505"/>
            <a:ext cx="923925" cy="7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29530" y="4575175"/>
            <a:ext cx="809625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23845" y="3644900"/>
            <a:ext cx="459295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9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4520" y="2237105"/>
            <a:ext cx="2590165" cy="22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0710" y="2386965"/>
            <a:ext cx="2609850" cy="10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