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2202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595" y="2708910"/>
            <a:ext cx="7053580" cy="3107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280025"/>
            <a:ext cx="8640000" cy="3555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1196340"/>
            <a:ext cx="6043295" cy="289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052695"/>
            <a:ext cx="8640000" cy="3756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6951" y="2759462"/>
            <a:ext cx="219095" cy="42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2298" y="2816672"/>
            <a:ext cx="333406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0735" y="2769235"/>
            <a:ext cx="25463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0292" y="2835742"/>
            <a:ext cx="276251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48053" y="2816672"/>
            <a:ext cx="323880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33919" y="2921557"/>
            <a:ext cx="314355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04988" y="3465053"/>
            <a:ext cx="2695832" cy="43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23202" y="4227854"/>
            <a:ext cx="333406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99542" y="4227854"/>
            <a:ext cx="333406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75881" y="4342274"/>
            <a:ext cx="314355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242695" y="4227854"/>
            <a:ext cx="333406" cy="266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28561" y="4342274"/>
            <a:ext cx="314355" cy="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24084" y="4180179"/>
            <a:ext cx="2695832" cy="41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2377440" y="2735580"/>
            <a:ext cx="37274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16133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140710"/>
            <a:ext cx="43815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154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730875"/>
            <a:ext cx="8640000" cy="4861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8028305" y="3757295"/>
            <a:ext cx="564515" cy="521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8028305" y="5801360"/>
            <a:ext cx="51054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2708910"/>
            <a:ext cx="2728595" cy="2357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145" y="2708910"/>
            <a:ext cx="3348990" cy="245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24450"/>
            <a:ext cx="8640000" cy="3923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095" y="1916430"/>
            <a:ext cx="3255010" cy="2463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96055" y="1844675"/>
            <a:ext cx="3685540" cy="2759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7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650" y="2708910"/>
            <a:ext cx="3652520" cy="234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6190" y="2708910"/>
            <a:ext cx="3669665" cy="251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96205"/>
            <a:ext cx="8640000" cy="3167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460" y="1916430"/>
            <a:ext cx="3887470" cy="254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710" y="1916430"/>
            <a:ext cx="3469005" cy="2493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160"/>
            <a:ext cx="8640000" cy="512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972185" y="4509135"/>
            <a:ext cx="6861175" cy="153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5695" y="3213100"/>
            <a:ext cx="5928360" cy="178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2022-09-14T03:38:20Z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