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55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8130" y="3356610"/>
            <a:ext cx="5927090" cy="1525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89170"/>
            <a:ext cx="8640000" cy="5279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71550" y="3716655"/>
            <a:ext cx="7473315" cy="2442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095" y="1628775"/>
            <a:ext cx="8640000" cy="16133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145" y="3213100"/>
            <a:ext cx="4791075" cy="1038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650"/>
            <a:ext cx="8640000" cy="4911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611505" y="3933190"/>
            <a:ext cx="2443480" cy="1671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787900" y="4004945"/>
            <a:ext cx="2602865" cy="1887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1124450"/>
            <a:ext cx="8640000" cy="3337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23850" y="1916430"/>
            <a:ext cx="3763645" cy="2429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84345" y="1844675"/>
            <a:ext cx="3653790" cy="292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45990"/>
            <a:ext cx="8640000" cy="5365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74340" y="2126615"/>
            <a:ext cx="393065" cy="351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34025" y="3214248"/>
            <a:ext cx="457243" cy="333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38810" y="4291133"/>
            <a:ext cx="457243" cy="324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91180" y="5358488"/>
            <a:ext cx="466769" cy="324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139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02660" y="3592830"/>
            <a:ext cx="5163185" cy="715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836160"/>
            <a:ext cx="8640000" cy="4974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30525" y="2433955"/>
            <a:ext cx="5028565" cy="679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04490" y="5056505"/>
            <a:ext cx="4182110" cy="630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5109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259840" y="4509135"/>
            <a:ext cx="7554595" cy="1706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04360"/>
            <a:ext cx="8640000" cy="3637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244" b="22360"/>
          <a:stretch>
            <a:fillRect/>
          </a:stretch>
        </p:blipFill>
        <p:spPr>
          <a:xfrm>
            <a:off x="972185" y="4149090"/>
            <a:ext cx="7495540" cy="2393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827405" y="4076700"/>
            <a:ext cx="7550150" cy="254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2022-09-13T01:06:00Z</dcterms:created>
  <dcterms:modified xsi:type="dcterms:W3CDTF">2022-09-14T03:28:04Z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